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4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</p:sldIdLst>
  <p:sldSz cy="5143500" cx="9144000"/>
  <p:notesSz cx="6858000" cy="9144000"/>
  <p:embeddedFontLst>
    <p:embeddedFont>
      <p:font typeface="Roboto Black"/>
      <p:bold r:id="rId24"/>
      <p:boldItalic r:id="rId25"/>
    </p:embeddedFont>
    <p:embeddedFont>
      <p:font typeface="Roboto Thin"/>
      <p:regular r:id="rId26"/>
      <p:bold r:id="rId27"/>
      <p:italic r:id="rId28"/>
      <p:boldItalic r:id="rId29"/>
    </p:embeddedFont>
    <p:embeddedFont>
      <p:font typeface="Didact Gothic"/>
      <p:regular r:id="rId30"/>
    </p:embeddedFont>
    <p:embeddedFont>
      <p:font typeface="Roboto Mono Thin"/>
      <p:regular r:id="rId31"/>
      <p:bold r:id="rId32"/>
      <p:italic r:id="rId33"/>
      <p:boldItalic r:id="rId34"/>
    </p:embeddedFont>
    <p:embeddedFont>
      <p:font typeface="Roboto Light"/>
      <p:regular r:id="rId35"/>
      <p:bold r:id="rId36"/>
      <p:italic r:id="rId37"/>
      <p:boldItalic r:id="rId38"/>
    </p:embeddedFont>
    <p:embeddedFont>
      <p:font typeface="Bree Serif"/>
      <p:regular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font" Target="fonts/RobotoBlack-bold.fntdata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RobotoThin-regular.fntdata"/><Relationship Id="rId25" Type="http://schemas.openxmlformats.org/officeDocument/2006/relationships/font" Target="fonts/RobotoBlack-boldItalic.fntdata"/><Relationship Id="rId28" Type="http://schemas.openxmlformats.org/officeDocument/2006/relationships/font" Target="fonts/RobotoThin-italic.fntdata"/><Relationship Id="rId27" Type="http://schemas.openxmlformats.org/officeDocument/2006/relationships/font" Target="fonts/RobotoThin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RobotoThin-bold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RobotoMonoThin-regular.fntdata"/><Relationship Id="rId30" Type="http://schemas.openxmlformats.org/officeDocument/2006/relationships/font" Target="fonts/DidactGothic-regular.fntdata"/><Relationship Id="rId11" Type="http://schemas.openxmlformats.org/officeDocument/2006/relationships/slide" Target="slides/slide7.xml"/><Relationship Id="rId33" Type="http://schemas.openxmlformats.org/officeDocument/2006/relationships/font" Target="fonts/RobotoMonoThin-italic.fntdata"/><Relationship Id="rId10" Type="http://schemas.openxmlformats.org/officeDocument/2006/relationships/slide" Target="slides/slide6.xml"/><Relationship Id="rId32" Type="http://schemas.openxmlformats.org/officeDocument/2006/relationships/font" Target="fonts/RobotoMonoThin-bold.fntdata"/><Relationship Id="rId13" Type="http://schemas.openxmlformats.org/officeDocument/2006/relationships/slide" Target="slides/slide9.xml"/><Relationship Id="rId35" Type="http://schemas.openxmlformats.org/officeDocument/2006/relationships/font" Target="fonts/RobotoLight-regular.fntdata"/><Relationship Id="rId12" Type="http://schemas.openxmlformats.org/officeDocument/2006/relationships/slide" Target="slides/slide8.xml"/><Relationship Id="rId34" Type="http://schemas.openxmlformats.org/officeDocument/2006/relationships/font" Target="fonts/RobotoMonoThin-boldItalic.fntdata"/><Relationship Id="rId15" Type="http://schemas.openxmlformats.org/officeDocument/2006/relationships/slide" Target="slides/slide11.xml"/><Relationship Id="rId37" Type="http://schemas.openxmlformats.org/officeDocument/2006/relationships/font" Target="fonts/RobotoLight-italic.fntdata"/><Relationship Id="rId14" Type="http://schemas.openxmlformats.org/officeDocument/2006/relationships/slide" Target="slides/slide10.xml"/><Relationship Id="rId36" Type="http://schemas.openxmlformats.org/officeDocument/2006/relationships/font" Target="fonts/RobotoLight-bold.fntdata"/><Relationship Id="rId17" Type="http://schemas.openxmlformats.org/officeDocument/2006/relationships/slide" Target="slides/slide13.xml"/><Relationship Id="rId39" Type="http://schemas.openxmlformats.org/officeDocument/2006/relationships/font" Target="fonts/BreeSerif-regular.fntdata"/><Relationship Id="rId16" Type="http://schemas.openxmlformats.org/officeDocument/2006/relationships/slide" Target="slides/slide12.xml"/><Relationship Id="rId38" Type="http://schemas.openxmlformats.org/officeDocument/2006/relationships/font" Target="fonts/RobotoLight-boldItalic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5dc4e38d75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5dc4e38d75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5dc4e38d7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5dc4e38d7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5c99e1ede3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5c99e1ede3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26203a64ec6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26203a64ec6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26203a64ec6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26203a64ec6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26203a64ec6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26203a64ec6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26203a64ec6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26203a64ec6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26203a64ec6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26203a64ec6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26203a64ec6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26203a64ec6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26203a64ec6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26203a64ec6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5dc4e38d75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5dc4e38d75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8b2c208ae5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28b2c208ae5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28b2c208ae5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28b2c208ae5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5c99e1ede3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5c99e1ede3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26203a64ec6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26203a64ec6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26203a64ec6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26203a64ec6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26203a64ec6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26203a64ec6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26203a64ec6_0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26203a64ec6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26203a64ec6_0_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26203a64ec6_0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PENING TITLE" type="title">
  <p:cSld name="TITLE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5237375" y="3670025"/>
            <a:ext cx="31296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000"/>
              <a:buFont typeface="Roboto Black"/>
              <a:buNone/>
              <a:defRPr b="0" sz="30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5237375" y="4181150"/>
            <a:ext cx="3129600" cy="60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 2 ">
  <p:cSld name="TITLE_1_1_1_1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1"/>
          <p:cNvSpPr txBox="1"/>
          <p:nvPr>
            <p:ph idx="1" type="subTitle"/>
          </p:nvPr>
        </p:nvSpPr>
        <p:spPr>
          <a:xfrm>
            <a:off x="3874944" y="3523425"/>
            <a:ext cx="1394100" cy="5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9pPr>
          </a:lstStyle>
          <a:p/>
        </p:txBody>
      </p:sp>
      <p:sp>
        <p:nvSpPr>
          <p:cNvPr id="68" name="Google Shape;68;p11"/>
          <p:cNvSpPr txBox="1"/>
          <p:nvPr>
            <p:ph idx="2" type="subTitle"/>
          </p:nvPr>
        </p:nvSpPr>
        <p:spPr>
          <a:xfrm>
            <a:off x="6042106" y="3192125"/>
            <a:ext cx="1394100" cy="5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9pPr>
          </a:lstStyle>
          <a:p/>
        </p:txBody>
      </p:sp>
      <p:sp>
        <p:nvSpPr>
          <p:cNvPr id="69" name="Google Shape;69;p11"/>
          <p:cNvSpPr txBox="1"/>
          <p:nvPr>
            <p:ph idx="3" type="subTitle"/>
          </p:nvPr>
        </p:nvSpPr>
        <p:spPr>
          <a:xfrm>
            <a:off x="1707794" y="3891050"/>
            <a:ext cx="1394100" cy="5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9pPr>
          </a:lstStyle>
          <a:p/>
        </p:txBody>
      </p:sp>
      <p:sp>
        <p:nvSpPr>
          <p:cNvPr id="70" name="Google Shape;70;p11"/>
          <p:cNvSpPr txBox="1"/>
          <p:nvPr>
            <p:ph type="ctrTitle"/>
          </p:nvPr>
        </p:nvSpPr>
        <p:spPr>
          <a:xfrm>
            <a:off x="3533994" y="3422225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b="0" sz="90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b="0" sz="90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b="0" sz="90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b="0" sz="90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b="0" sz="90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b="0" sz="90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b="0" sz="90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b="0" sz="90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b="0" sz="90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71" name="Google Shape;71;p11"/>
          <p:cNvSpPr txBox="1"/>
          <p:nvPr>
            <p:ph idx="4" type="ctrTitle"/>
          </p:nvPr>
        </p:nvSpPr>
        <p:spPr>
          <a:xfrm>
            <a:off x="5701156" y="3096475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b="0" sz="90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b="0" sz="90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b="0" sz="90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b="0" sz="90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b="0" sz="90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b="0" sz="90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b="0" sz="90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b="0" sz="90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b="0" sz="90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72" name="Google Shape;72;p11"/>
          <p:cNvSpPr txBox="1"/>
          <p:nvPr>
            <p:ph idx="5" type="ctrTitle"/>
          </p:nvPr>
        </p:nvSpPr>
        <p:spPr>
          <a:xfrm>
            <a:off x="1366844" y="3789650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b="0" sz="90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b="0" sz="90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b="0" sz="90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b="0" sz="90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b="0" sz="90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b="0" sz="90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b="0" sz="90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b="0" sz="90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b="0" sz="90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73" name="Google Shape;73;p11"/>
          <p:cNvSpPr txBox="1"/>
          <p:nvPr>
            <p:ph idx="6"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b="0" sz="3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GRAPHIC">
  <p:cSld name="TITLE_1_1_1_2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ctrTitle"/>
          </p:nvPr>
        </p:nvSpPr>
        <p:spPr>
          <a:xfrm>
            <a:off x="5822506" y="2519563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b="0" sz="11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b="0" sz="11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b="0" sz="11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b="0" sz="11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b="0" sz="11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b="0" sz="11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b="0" sz="11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b="0" sz="11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b="0" sz="11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76" name="Google Shape;76;p12"/>
          <p:cNvSpPr txBox="1"/>
          <p:nvPr>
            <p:ph idx="2" type="ctrTitle"/>
          </p:nvPr>
        </p:nvSpPr>
        <p:spPr>
          <a:xfrm>
            <a:off x="5822506" y="3943413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b="0" sz="11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b="0" sz="11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b="0" sz="11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b="0" sz="11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b="0" sz="11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b="0" sz="11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b="0" sz="11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b="0" sz="11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b="0" sz="11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77" name="Google Shape;77;p12"/>
          <p:cNvSpPr txBox="1"/>
          <p:nvPr>
            <p:ph idx="3" type="ctrTitle"/>
          </p:nvPr>
        </p:nvSpPr>
        <p:spPr>
          <a:xfrm>
            <a:off x="5822506" y="3231488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b="0" sz="11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b="0" sz="11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b="0" sz="11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b="0" sz="11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b="0" sz="11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b="0" sz="11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b="0" sz="11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b="0" sz="11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b="0" sz="11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78" name="Google Shape;78;p12"/>
          <p:cNvSpPr txBox="1"/>
          <p:nvPr>
            <p:ph hasCustomPrompt="1" idx="4" type="title"/>
          </p:nvPr>
        </p:nvSpPr>
        <p:spPr>
          <a:xfrm>
            <a:off x="5822506" y="1971825"/>
            <a:ext cx="11769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79" name="Google Shape;79;p12"/>
          <p:cNvSpPr txBox="1"/>
          <p:nvPr>
            <p:ph hasCustomPrompt="1" idx="5" type="title"/>
          </p:nvPr>
        </p:nvSpPr>
        <p:spPr>
          <a:xfrm>
            <a:off x="5822506" y="2712375"/>
            <a:ext cx="11769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80" name="Google Shape;80;p12"/>
          <p:cNvSpPr txBox="1"/>
          <p:nvPr>
            <p:ph hasCustomPrompt="1" idx="6" type="title"/>
          </p:nvPr>
        </p:nvSpPr>
        <p:spPr>
          <a:xfrm>
            <a:off x="5822506" y="3442200"/>
            <a:ext cx="11769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81" name="Google Shape;81;p12"/>
          <p:cNvSpPr txBox="1"/>
          <p:nvPr>
            <p:ph idx="7"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b="0" sz="3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IMAGE 2">
  <p:cSld name="TITLE_1_1_1_2_2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 txBox="1"/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b="0" sz="3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TITLE_1_1_1_2_2_1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4"/>
          <p:cNvSpPr/>
          <p:nvPr/>
        </p:nvSpPr>
        <p:spPr>
          <a:xfrm>
            <a:off x="3681325" y="543450"/>
            <a:ext cx="5803500" cy="4056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EFFC1"/>
              </a:solidFill>
            </a:endParaRPr>
          </a:p>
        </p:txBody>
      </p:sp>
      <p:sp>
        <p:nvSpPr>
          <p:cNvPr id="86" name="Google Shape;86;p14"/>
          <p:cNvSpPr txBox="1"/>
          <p:nvPr>
            <p:ph type="ctrTitle"/>
          </p:nvPr>
        </p:nvSpPr>
        <p:spPr>
          <a:xfrm>
            <a:off x="3986575" y="1429225"/>
            <a:ext cx="35781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000"/>
              <a:buFont typeface="Roboto Black"/>
              <a:buNone/>
              <a:defRPr b="0" sz="3000">
                <a:solidFill>
                  <a:srgbClr val="0E2A47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9pPr>
          </a:lstStyle>
          <a:p/>
        </p:txBody>
      </p:sp>
      <p:sp>
        <p:nvSpPr>
          <p:cNvPr id="87" name="Google Shape;87;p14"/>
          <p:cNvSpPr txBox="1"/>
          <p:nvPr>
            <p:ph idx="1" type="subTitle"/>
          </p:nvPr>
        </p:nvSpPr>
        <p:spPr>
          <a:xfrm>
            <a:off x="3986575" y="2421700"/>
            <a:ext cx="4470900" cy="18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000"/>
              <a:buNone/>
              <a:defRPr sz="1000">
                <a:solidFill>
                  <a:srgbClr val="0E2A47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REDITS">
  <p:cSld name="TITLE_1_1_2_1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5"/>
          <p:cNvSpPr/>
          <p:nvPr/>
        </p:nvSpPr>
        <p:spPr>
          <a:xfrm>
            <a:off x="-349375" y="1621200"/>
            <a:ext cx="6832200" cy="2937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5"/>
          <p:cNvSpPr txBox="1"/>
          <p:nvPr>
            <p:ph idx="1" type="body"/>
          </p:nvPr>
        </p:nvSpPr>
        <p:spPr>
          <a:xfrm>
            <a:off x="810000" y="21690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1000"/>
              <a:buChar char="●"/>
              <a:defRPr sz="1000">
                <a:solidFill>
                  <a:srgbClr val="161234"/>
                </a:solidFill>
              </a:defRPr>
            </a:lvl1pPr>
            <a:lvl2pPr indent="-2921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61234"/>
              </a:buClr>
              <a:buSzPts val="1000"/>
              <a:buChar char="○"/>
              <a:defRPr sz="1000">
                <a:solidFill>
                  <a:srgbClr val="161234"/>
                </a:solidFill>
              </a:defRPr>
            </a:lvl2pPr>
            <a:lvl3pPr indent="-2921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61234"/>
              </a:buClr>
              <a:buSzPts val="1000"/>
              <a:buChar char="■"/>
              <a:defRPr sz="1000">
                <a:solidFill>
                  <a:srgbClr val="161234"/>
                </a:solidFill>
              </a:defRPr>
            </a:lvl3pPr>
            <a:lvl4pPr indent="-2921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61234"/>
              </a:buClr>
              <a:buSzPts val="1000"/>
              <a:buChar char="●"/>
              <a:defRPr sz="1000">
                <a:solidFill>
                  <a:srgbClr val="161234"/>
                </a:solidFill>
              </a:defRPr>
            </a:lvl4pPr>
            <a:lvl5pPr indent="-2921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61234"/>
              </a:buClr>
              <a:buSzPts val="1000"/>
              <a:buChar char="○"/>
              <a:defRPr sz="1000">
                <a:solidFill>
                  <a:srgbClr val="161234"/>
                </a:solidFill>
              </a:defRPr>
            </a:lvl5pPr>
            <a:lvl6pPr indent="-2921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61234"/>
              </a:buClr>
              <a:buSzPts val="1000"/>
              <a:buChar char="■"/>
              <a:defRPr sz="1000">
                <a:solidFill>
                  <a:srgbClr val="161234"/>
                </a:solidFill>
              </a:defRPr>
            </a:lvl6pPr>
            <a:lvl7pPr indent="-2921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61234"/>
              </a:buClr>
              <a:buSzPts val="1000"/>
              <a:buChar char="●"/>
              <a:defRPr sz="1000">
                <a:solidFill>
                  <a:srgbClr val="161234"/>
                </a:solidFill>
              </a:defRPr>
            </a:lvl7pPr>
            <a:lvl8pPr indent="-2921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61234"/>
              </a:buClr>
              <a:buSzPts val="1000"/>
              <a:buChar char="○"/>
              <a:defRPr sz="1000">
                <a:solidFill>
                  <a:srgbClr val="161234"/>
                </a:solidFill>
              </a:defRPr>
            </a:lvl8pPr>
            <a:lvl9pPr indent="-2921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161234"/>
              </a:buClr>
              <a:buSzPts val="1000"/>
              <a:buChar char="■"/>
              <a:defRPr sz="1000">
                <a:solidFill>
                  <a:srgbClr val="161234"/>
                </a:solidFill>
              </a:defRPr>
            </a:lvl9pPr>
          </a:lstStyle>
          <a:p/>
        </p:txBody>
      </p:sp>
      <p:sp>
        <p:nvSpPr>
          <p:cNvPr id="91" name="Google Shape;91;p15"/>
          <p:cNvSpPr txBox="1"/>
          <p:nvPr>
            <p:ph type="ctrTitle"/>
          </p:nvPr>
        </p:nvSpPr>
        <p:spPr>
          <a:xfrm>
            <a:off x="892325" y="644550"/>
            <a:ext cx="79401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b="0" sz="3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ESOURCES">
  <p:cSld name="TITLE_1_1_2_1_1_1">
    <p:bg>
      <p:bgPr>
        <a:solidFill>
          <a:schemeClr val="accent1"/>
        </a:solid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/>
          <p:nvPr/>
        </p:nvSpPr>
        <p:spPr>
          <a:xfrm>
            <a:off x="-349375" y="1287500"/>
            <a:ext cx="6832200" cy="3607200"/>
          </a:xfrm>
          <a:prstGeom prst="rect">
            <a:avLst/>
          </a:prstGeom>
          <a:gradFill>
            <a:gsLst>
              <a:gs pos="0">
                <a:srgbClr val="052643"/>
              </a:gs>
              <a:gs pos="100000">
                <a:srgbClr val="041523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16"/>
          <p:cNvSpPr txBox="1"/>
          <p:nvPr>
            <p:ph idx="1" type="body"/>
          </p:nvPr>
        </p:nvSpPr>
        <p:spPr>
          <a:xfrm>
            <a:off x="810000" y="14781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EFFC1"/>
              </a:buClr>
              <a:buSzPts val="800"/>
              <a:buChar char="●"/>
              <a:defRPr sz="800">
                <a:solidFill>
                  <a:srgbClr val="1EFFC1"/>
                </a:solidFill>
              </a:defRPr>
            </a:lvl1pPr>
            <a:lvl2pPr indent="-2794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EFFC1"/>
              </a:buClr>
              <a:buSzPts val="800"/>
              <a:buChar char="○"/>
              <a:defRPr sz="800">
                <a:solidFill>
                  <a:srgbClr val="1EFFC1"/>
                </a:solidFill>
              </a:defRPr>
            </a:lvl2pPr>
            <a:lvl3pPr indent="-2794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EFFC1"/>
              </a:buClr>
              <a:buSzPts val="800"/>
              <a:buChar char="■"/>
              <a:defRPr sz="800">
                <a:solidFill>
                  <a:srgbClr val="1EFFC1"/>
                </a:solidFill>
              </a:defRPr>
            </a:lvl3pPr>
            <a:lvl4pPr indent="-2794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EFFC1"/>
              </a:buClr>
              <a:buSzPts val="800"/>
              <a:buChar char="●"/>
              <a:defRPr sz="800">
                <a:solidFill>
                  <a:srgbClr val="1EFFC1"/>
                </a:solidFill>
              </a:defRPr>
            </a:lvl4pPr>
            <a:lvl5pPr indent="-2794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EFFC1"/>
              </a:buClr>
              <a:buSzPts val="800"/>
              <a:buChar char="○"/>
              <a:defRPr sz="800">
                <a:solidFill>
                  <a:srgbClr val="1EFFC1"/>
                </a:solidFill>
              </a:defRPr>
            </a:lvl5pPr>
            <a:lvl6pPr indent="-2794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EFFC1"/>
              </a:buClr>
              <a:buSzPts val="800"/>
              <a:buChar char="■"/>
              <a:defRPr sz="800">
                <a:solidFill>
                  <a:srgbClr val="1EFFC1"/>
                </a:solidFill>
              </a:defRPr>
            </a:lvl6pPr>
            <a:lvl7pPr indent="-2794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EFFC1"/>
              </a:buClr>
              <a:buSzPts val="800"/>
              <a:buChar char="●"/>
              <a:defRPr sz="800">
                <a:solidFill>
                  <a:srgbClr val="1EFFC1"/>
                </a:solidFill>
              </a:defRPr>
            </a:lvl7pPr>
            <a:lvl8pPr indent="-2794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EFFC1"/>
              </a:buClr>
              <a:buSzPts val="800"/>
              <a:buChar char="○"/>
              <a:defRPr sz="800">
                <a:solidFill>
                  <a:srgbClr val="1EFFC1"/>
                </a:solidFill>
              </a:defRPr>
            </a:lvl8pPr>
            <a:lvl9pPr indent="-2794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1EFFC1"/>
              </a:buClr>
              <a:buSzPts val="800"/>
              <a:buChar char="■"/>
              <a:defRPr sz="800">
                <a:solidFill>
                  <a:srgbClr val="1EFFC1"/>
                </a:solidFill>
              </a:defRPr>
            </a:lvl9pPr>
          </a:lstStyle>
          <a:p/>
        </p:txBody>
      </p:sp>
      <p:sp>
        <p:nvSpPr>
          <p:cNvPr id="95" name="Google Shape;95;p16"/>
          <p:cNvSpPr txBox="1"/>
          <p:nvPr>
            <p:ph type="ctrTitle"/>
          </p:nvPr>
        </p:nvSpPr>
        <p:spPr>
          <a:xfrm>
            <a:off x="892325" y="644550"/>
            <a:ext cx="79401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3000"/>
              <a:buFont typeface="Roboto Black"/>
              <a:buNone/>
              <a:defRPr b="0" sz="3000">
                <a:solidFill>
                  <a:srgbClr val="161234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5200"/>
              <a:buNone/>
              <a:defRPr sz="5200">
                <a:solidFill>
                  <a:srgbClr val="16123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5200"/>
              <a:buNone/>
              <a:defRPr sz="5200">
                <a:solidFill>
                  <a:srgbClr val="16123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5200"/>
              <a:buNone/>
              <a:defRPr sz="5200">
                <a:solidFill>
                  <a:srgbClr val="16123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5200"/>
              <a:buNone/>
              <a:defRPr sz="5200">
                <a:solidFill>
                  <a:srgbClr val="16123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5200"/>
              <a:buNone/>
              <a:defRPr sz="5200">
                <a:solidFill>
                  <a:srgbClr val="16123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5200"/>
              <a:buNone/>
              <a:defRPr sz="5200">
                <a:solidFill>
                  <a:srgbClr val="16123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5200"/>
              <a:buNone/>
              <a:defRPr sz="5200">
                <a:solidFill>
                  <a:srgbClr val="16123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5200"/>
              <a:buNone/>
              <a:defRPr sz="5200">
                <a:solidFill>
                  <a:srgbClr val="161234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bg>
      <p:bgPr>
        <a:solidFill>
          <a:srgbClr val="FFFFFF"/>
        </a:solid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">
  <p:cSld name="TITLE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b="0" sz="3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" name="Google Shape;13;p3"/>
          <p:cNvSpPr txBox="1"/>
          <p:nvPr>
            <p:ph idx="1" type="subTitle"/>
          </p:nvPr>
        </p:nvSpPr>
        <p:spPr>
          <a:xfrm>
            <a:off x="6411225" y="2121900"/>
            <a:ext cx="1889400" cy="5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/>
        </p:txBody>
      </p:sp>
      <p:sp>
        <p:nvSpPr>
          <p:cNvPr id="14" name="Google Shape;14;p3"/>
          <p:cNvSpPr txBox="1"/>
          <p:nvPr>
            <p:ph hasCustomPrompt="1" idx="2" type="title"/>
          </p:nvPr>
        </p:nvSpPr>
        <p:spPr>
          <a:xfrm>
            <a:off x="5167125" y="1901250"/>
            <a:ext cx="11769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15" name="Google Shape;15;p3"/>
          <p:cNvSpPr txBox="1"/>
          <p:nvPr>
            <p:ph idx="3" type="subTitle"/>
          </p:nvPr>
        </p:nvSpPr>
        <p:spPr>
          <a:xfrm>
            <a:off x="6411225" y="3046600"/>
            <a:ext cx="1889400" cy="5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hasCustomPrompt="1" idx="4" type="title"/>
          </p:nvPr>
        </p:nvSpPr>
        <p:spPr>
          <a:xfrm>
            <a:off x="5167125" y="2797975"/>
            <a:ext cx="11769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/>
          <p:nvPr>
            <p:ph idx="5" type="subTitle"/>
          </p:nvPr>
        </p:nvSpPr>
        <p:spPr>
          <a:xfrm>
            <a:off x="6411225" y="3935450"/>
            <a:ext cx="1889400" cy="5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hasCustomPrompt="1" idx="6" type="title"/>
          </p:nvPr>
        </p:nvSpPr>
        <p:spPr>
          <a:xfrm>
            <a:off x="5167125" y="3694700"/>
            <a:ext cx="11769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 txBox="1"/>
          <p:nvPr>
            <p:ph idx="7" type="subTitle"/>
          </p:nvPr>
        </p:nvSpPr>
        <p:spPr>
          <a:xfrm>
            <a:off x="725750" y="2121900"/>
            <a:ext cx="2010000" cy="5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hasCustomPrompt="1" idx="8" type="title"/>
          </p:nvPr>
        </p:nvSpPr>
        <p:spPr>
          <a:xfrm>
            <a:off x="2827575" y="1901250"/>
            <a:ext cx="11769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/>
          <p:nvPr>
            <p:ph idx="9" type="subTitle"/>
          </p:nvPr>
        </p:nvSpPr>
        <p:spPr>
          <a:xfrm>
            <a:off x="725750" y="3046600"/>
            <a:ext cx="2010000" cy="5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hasCustomPrompt="1" idx="13" type="title"/>
          </p:nvPr>
        </p:nvSpPr>
        <p:spPr>
          <a:xfrm>
            <a:off x="2827575" y="2797975"/>
            <a:ext cx="11769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23" name="Google Shape;23;p3"/>
          <p:cNvSpPr txBox="1"/>
          <p:nvPr>
            <p:ph idx="14" type="subTitle"/>
          </p:nvPr>
        </p:nvSpPr>
        <p:spPr>
          <a:xfrm>
            <a:off x="725750" y="3935450"/>
            <a:ext cx="2010000" cy="5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/>
        </p:txBody>
      </p:sp>
      <p:sp>
        <p:nvSpPr>
          <p:cNvPr id="24" name="Google Shape;24;p3"/>
          <p:cNvSpPr txBox="1"/>
          <p:nvPr>
            <p:ph hasCustomPrompt="1" idx="15" type="title"/>
          </p:nvPr>
        </p:nvSpPr>
        <p:spPr>
          <a:xfrm>
            <a:off x="2827575" y="3694700"/>
            <a:ext cx="11769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25" name="Google Shape;25;p3"/>
          <p:cNvSpPr txBox="1"/>
          <p:nvPr>
            <p:ph idx="16" type="ctrTitle"/>
          </p:nvPr>
        </p:nvSpPr>
        <p:spPr>
          <a:xfrm>
            <a:off x="643488" y="2050763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17" type="ctrTitle"/>
          </p:nvPr>
        </p:nvSpPr>
        <p:spPr>
          <a:xfrm>
            <a:off x="643488" y="2974963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27" name="Google Shape;27;p3"/>
          <p:cNvSpPr txBox="1"/>
          <p:nvPr>
            <p:ph idx="18" type="ctrTitle"/>
          </p:nvPr>
        </p:nvSpPr>
        <p:spPr>
          <a:xfrm>
            <a:off x="643488" y="3863900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28" name="Google Shape;28;p3"/>
          <p:cNvSpPr txBox="1"/>
          <p:nvPr>
            <p:ph idx="19" type="ctrTitle"/>
          </p:nvPr>
        </p:nvSpPr>
        <p:spPr>
          <a:xfrm>
            <a:off x="6424513" y="2050763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29" name="Google Shape;29;p3"/>
          <p:cNvSpPr txBox="1"/>
          <p:nvPr>
            <p:ph idx="20" type="ctrTitle"/>
          </p:nvPr>
        </p:nvSpPr>
        <p:spPr>
          <a:xfrm>
            <a:off x="6424513" y="2974963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30" name="Google Shape;30;p3"/>
          <p:cNvSpPr txBox="1"/>
          <p:nvPr>
            <p:ph idx="21" type="ctrTitle"/>
          </p:nvPr>
        </p:nvSpPr>
        <p:spPr>
          <a:xfrm>
            <a:off x="6424513" y="3863900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+ IMAGE">
  <p:cSld name="TITLE_2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"/>
          <p:cNvSpPr txBox="1"/>
          <p:nvPr>
            <p:ph type="ctrTitle"/>
          </p:nvPr>
        </p:nvSpPr>
        <p:spPr>
          <a:xfrm>
            <a:off x="4893700" y="1737500"/>
            <a:ext cx="35304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oboto Black"/>
              <a:buNone/>
              <a:defRPr b="0" sz="36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3" name="Google Shape;33;p4"/>
          <p:cNvSpPr txBox="1"/>
          <p:nvPr>
            <p:ph idx="1" type="subTitle"/>
          </p:nvPr>
        </p:nvSpPr>
        <p:spPr>
          <a:xfrm>
            <a:off x="4893700" y="2746375"/>
            <a:ext cx="3457500" cy="142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">
  <p:cSld name="TITLE_1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"/>
          <p:cNvSpPr txBox="1"/>
          <p:nvPr>
            <p:ph idx="1" type="subTitle"/>
          </p:nvPr>
        </p:nvSpPr>
        <p:spPr>
          <a:xfrm>
            <a:off x="819931" y="3340125"/>
            <a:ext cx="1889400" cy="5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6" name="Google Shape;36;p5"/>
          <p:cNvSpPr txBox="1"/>
          <p:nvPr>
            <p:ph idx="2" type="subTitle"/>
          </p:nvPr>
        </p:nvSpPr>
        <p:spPr>
          <a:xfrm>
            <a:off x="6434656" y="3340125"/>
            <a:ext cx="1889400" cy="5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3" type="subTitle"/>
          </p:nvPr>
        </p:nvSpPr>
        <p:spPr>
          <a:xfrm>
            <a:off x="3633931" y="3340125"/>
            <a:ext cx="1889400" cy="5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8" name="Google Shape;38;p5"/>
          <p:cNvSpPr txBox="1"/>
          <p:nvPr>
            <p:ph type="ctrTitle"/>
          </p:nvPr>
        </p:nvSpPr>
        <p:spPr>
          <a:xfrm>
            <a:off x="726631" y="3274550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39" name="Google Shape;39;p5"/>
          <p:cNvSpPr txBox="1"/>
          <p:nvPr>
            <p:ph idx="4" type="ctrTitle"/>
          </p:nvPr>
        </p:nvSpPr>
        <p:spPr>
          <a:xfrm>
            <a:off x="6341356" y="3274550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40" name="Google Shape;40;p5"/>
          <p:cNvSpPr txBox="1"/>
          <p:nvPr>
            <p:ph idx="5" type="ctrTitle"/>
          </p:nvPr>
        </p:nvSpPr>
        <p:spPr>
          <a:xfrm>
            <a:off x="3540631" y="3274550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41" name="Google Shape;41;p5"/>
          <p:cNvSpPr txBox="1"/>
          <p:nvPr>
            <p:ph idx="6"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b="0" sz="3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2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6"/>
          <p:cNvSpPr/>
          <p:nvPr/>
        </p:nvSpPr>
        <p:spPr>
          <a:xfrm>
            <a:off x="2080188" y="1291650"/>
            <a:ext cx="4910700" cy="256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6"/>
          <p:cNvSpPr txBox="1"/>
          <p:nvPr>
            <p:ph type="ctrTitle"/>
          </p:nvPr>
        </p:nvSpPr>
        <p:spPr>
          <a:xfrm>
            <a:off x="2770350" y="1558300"/>
            <a:ext cx="3530400" cy="194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9pPr>
          </a:lstStyle>
          <a:p/>
        </p:txBody>
      </p:sp>
      <p:sp>
        <p:nvSpPr>
          <p:cNvPr id="45" name="Google Shape;45;p6"/>
          <p:cNvSpPr txBox="1"/>
          <p:nvPr>
            <p:ph idx="1" type="subTitle"/>
          </p:nvPr>
        </p:nvSpPr>
        <p:spPr>
          <a:xfrm>
            <a:off x="2806800" y="1757550"/>
            <a:ext cx="3457500" cy="142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800"/>
              <a:buNone/>
              <a:defRPr>
                <a:solidFill>
                  <a:srgbClr val="0E2A47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2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2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2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2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2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2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2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 1">
  <p:cSld name="TITLE_1_1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/>
          <p:nvPr>
            <p:ph type="ctrTitle"/>
          </p:nvPr>
        </p:nvSpPr>
        <p:spPr>
          <a:xfrm>
            <a:off x="1557931" y="2064013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48" name="Google Shape;48;p7"/>
          <p:cNvSpPr txBox="1"/>
          <p:nvPr>
            <p:ph idx="2" type="ctrTitle"/>
          </p:nvPr>
        </p:nvSpPr>
        <p:spPr>
          <a:xfrm>
            <a:off x="1557931" y="3466700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49" name="Google Shape;49;p7"/>
          <p:cNvSpPr txBox="1"/>
          <p:nvPr>
            <p:ph idx="3" type="ctrTitle"/>
          </p:nvPr>
        </p:nvSpPr>
        <p:spPr>
          <a:xfrm>
            <a:off x="1557931" y="2765356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50" name="Google Shape;50;p7"/>
          <p:cNvSpPr txBox="1"/>
          <p:nvPr>
            <p:ph idx="4" type="ctrTitle"/>
          </p:nvPr>
        </p:nvSpPr>
        <p:spPr>
          <a:xfrm>
            <a:off x="998325" y="644550"/>
            <a:ext cx="78339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b="0" sz="3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 2">
  <p:cSld name="TITLE_1_1_1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8"/>
          <p:cNvSpPr txBox="1"/>
          <p:nvPr>
            <p:ph type="ctrTitle"/>
          </p:nvPr>
        </p:nvSpPr>
        <p:spPr>
          <a:xfrm>
            <a:off x="5393881" y="2071888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53" name="Google Shape;53;p8"/>
          <p:cNvSpPr txBox="1"/>
          <p:nvPr>
            <p:ph idx="2" type="ctrTitle"/>
          </p:nvPr>
        </p:nvSpPr>
        <p:spPr>
          <a:xfrm>
            <a:off x="5393881" y="3474575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54" name="Google Shape;54;p8"/>
          <p:cNvSpPr txBox="1"/>
          <p:nvPr>
            <p:ph idx="3" type="ctrTitle"/>
          </p:nvPr>
        </p:nvSpPr>
        <p:spPr>
          <a:xfrm>
            <a:off x="5393881" y="2773231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55" name="Google Shape;55;p8"/>
          <p:cNvSpPr txBox="1"/>
          <p:nvPr>
            <p:ph idx="4" type="ctrTitle"/>
          </p:nvPr>
        </p:nvSpPr>
        <p:spPr>
          <a:xfrm>
            <a:off x="256200" y="637927"/>
            <a:ext cx="78339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b="0" sz="3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 + INFOGRAPHY">
  <p:cSld name="TITLE_1_1_2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9"/>
          <p:cNvSpPr txBox="1"/>
          <p:nvPr>
            <p:ph idx="1" type="subTitle"/>
          </p:nvPr>
        </p:nvSpPr>
        <p:spPr>
          <a:xfrm>
            <a:off x="3874950" y="3625075"/>
            <a:ext cx="1394100" cy="5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8" name="Google Shape;58;p9"/>
          <p:cNvSpPr txBox="1"/>
          <p:nvPr>
            <p:ph idx="2" type="subTitle"/>
          </p:nvPr>
        </p:nvSpPr>
        <p:spPr>
          <a:xfrm>
            <a:off x="5813500" y="3639800"/>
            <a:ext cx="1394100" cy="5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9" name="Google Shape;59;p9"/>
          <p:cNvSpPr txBox="1"/>
          <p:nvPr>
            <p:ph idx="3" type="subTitle"/>
          </p:nvPr>
        </p:nvSpPr>
        <p:spPr>
          <a:xfrm>
            <a:off x="1936387" y="3619725"/>
            <a:ext cx="1394100" cy="5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60" name="Google Shape;60;p9"/>
          <p:cNvSpPr txBox="1"/>
          <p:nvPr>
            <p:ph type="ctrTitle"/>
          </p:nvPr>
        </p:nvSpPr>
        <p:spPr>
          <a:xfrm>
            <a:off x="3533994" y="3503375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b="0" sz="1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b="0" sz="1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b="0" sz="1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b="0" sz="1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b="0" sz="1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b="0" sz="1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b="0" sz="1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b="0" sz="1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b="0" sz="1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61" name="Google Shape;61;p9"/>
          <p:cNvSpPr txBox="1"/>
          <p:nvPr>
            <p:ph idx="4" type="ctrTitle"/>
          </p:nvPr>
        </p:nvSpPr>
        <p:spPr>
          <a:xfrm>
            <a:off x="5472556" y="3523450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b="0" sz="1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b="0" sz="1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b="0" sz="1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b="0" sz="1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b="0" sz="1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b="0" sz="1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b="0" sz="1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b="0" sz="1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b="0" sz="1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62" name="Google Shape;62;p9"/>
          <p:cNvSpPr txBox="1"/>
          <p:nvPr>
            <p:ph idx="5" type="ctrTitle"/>
          </p:nvPr>
        </p:nvSpPr>
        <p:spPr>
          <a:xfrm>
            <a:off x="1595444" y="3503375"/>
            <a:ext cx="2076000" cy="1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b="0" sz="1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b="0" sz="1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b="0" sz="1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b="0" sz="1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b="0" sz="1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b="0" sz="1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b="0" sz="1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b="0" sz="1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b="0" sz="1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63" name="Google Shape;63;p9"/>
          <p:cNvSpPr txBox="1"/>
          <p:nvPr>
            <p:ph idx="6"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b="0" sz="3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IMAGE">
  <p:cSld name="TITLE_1_1_2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0"/>
          <p:cNvSpPr txBox="1"/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b="0" sz="3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692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Black"/>
              <a:buNone/>
              <a:defRPr sz="28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b="1" sz="2800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b="1" sz="2800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b="1" sz="2800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b="1" sz="2800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b="1" sz="2800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b="1" sz="2800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b="1" sz="2800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b="1" sz="2800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Light"/>
              <a:buChar char="●"/>
              <a:defRPr sz="1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○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■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●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○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■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●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○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Roboto Light"/>
              <a:buChar char="■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13.png"/><Relationship Id="rId5" Type="http://schemas.openxmlformats.org/officeDocument/2006/relationships/image" Target="../media/image9.png"/></Relationships>
</file>

<file path=ppt/slides/_rels/slide3.xml.rels><?xml version="1.0" encoding="UTF-8" standalone="yes"?><Relationships xmlns="http://schemas.openxmlformats.org/package/2006/relationships"><Relationship Id="rId11" Type="http://schemas.openxmlformats.org/officeDocument/2006/relationships/image" Target="../media/image18.png"/><Relationship Id="rId10" Type="http://schemas.openxmlformats.org/officeDocument/2006/relationships/image" Target="../media/image32.png"/><Relationship Id="rId13" Type="http://schemas.openxmlformats.org/officeDocument/2006/relationships/image" Target="../media/image6.png"/><Relationship Id="rId1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Relationship Id="rId4" Type="http://schemas.openxmlformats.org/officeDocument/2006/relationships/image" Target="../media/image1.png"/><Relationship Id="rId9" Type="http://schemas.openxmlformats.org/officeDocument/2006/relationships/image" Target="../media/image20.png"/><Relationship Id="rId14" Type="http://schemas.openxmlformats.org/officeDocument/2006/relationships/image" Target="../media/image7.png"/><Relationship Id="rId5" Type="http://schemas.openxmlformats.org/officeDocument/2006/relationships/image" Target="../media/image12.png"/><Relationship Id="rId6" Type="http://schemas.openxmlformats.org/officeDocument/2006/relationships/image" Target="../media/image8.png"/><Relationship Id="rId7" Type="http://schemas.openxmlformats.org/officeDocument/2006/relationships/image" Target="../media/image3.png"/><Relationship Id="rId8" Type="http://schemas.openxmlformats.org/officeDocument/2006/relationships/image" Target="../media/image1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9.png"/><Relationship Id="rId4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8"/>
          <p:cNvSpPr txBox="1"/>
          <p:nvPr>
            <p:ph type="ctrTitle"/>
          </p:nvPr>
        </p:nvSpPr>
        <p:spPr>
          <a:xfrm>
            <a:off x="4255850" y="-228600"/>
            <a:ext cx="4233000" cy="1742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accent1"/>
                </a:solidFill>
              </a:rPr>
              <a:t>FUNDAMENTOS DE SISTEMAS DE INFORMACIÓN - SS51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02" name="Google Shape;102;p18"/>
          <p:cNvSpPr/>
          <p:nvPr/>
        </p:nvSpPr>
        <p:spPr>
          <a:xfrm>
            <a:off x="2238757" y="4488644"/>
            <a:ext cx="816022" cy="427879"/>
          </a:xfrm>
          <a:custGeom>
            <a:rect b="b" l="l" r="r" t="t"/>
            <a:pathLst>
              <a:path extrusionOk="0" h="17832" w="34008">
                <a:moveTo>
                  <a:pt x="4203" y="0"/>
                </a:moveTo>
                <a:cubicBezTo>
                  <a:pt x="1847" y="0"/>
                  <a:pt x="0" y="1847"/>
                  <a:pt x="0" y="4203"/>
                </a:cubicBezTo>
                <a:lnTo>
                  <a:pt x="0" y="13629"/>
                </a:lnTo>
                <a:cubicBezTo>
                  <a:pt x="0" y="15921"/>
                  <a:pt x="1847" y="17832"/>
                  <a:pt x="4203" y="17832"/>
                </a:cubicBezTo>
                <a:lnTo>
                  <a:pt x="29804" y="17832"/>
                </a:lnTo>
                <a:cubicBezTo>
                  <a:pt x="32160" y="17832"/>
                  <a:pt x="34007" y="15921"/>
                  <a:pt x="34007" y="13629"/>
                </a:cubicBezTo>
                <a:lnTo>
                  <a:pt x="34007" y="4203"/>
                </a:lnTo>
                <a:cubicBezTo>
                  <a:pt x="34007" y="1847"/>
                  <a:pt x="32160" y="0"/>
                  <a:pt x="2980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18"/>
          <p:cNvSpPr/>
          <p:nvPr/>
        </p:nvSpPr>
        <p:spPr>
          <a:xfrm>
            <a:off x="3470397" y="1215078"/>
            <a:ext cx="406499" cy="127245"/>
          </a:xfrm>
          <a:custGeom>
            <a:rect b="b" l="l" r="r" t="t"/>
            <a:pathLst>
              <a:path extrusionOk="0" h="5303" w="16941">
                <a:moveTo>
                  <a:pt x="8470" y="0"/>
                </a:moveTo>
                <a:cubicBezTo>
                  <a:pt x="5413" y="0"/>
                  <a:pt x="2357" y="1131"/>
                  <a:pt x="0" y="3392"/>
                </a:cubicBezTo>
                <a:lnTo>
                  <a:pt x="1783" y="5302"/>
                </a:lnTo>
                <a:cubicBezTo>
                  <a:pt x="3662" y="3487"/>
                  <a:pt x="6082" y="2580"/>
                  <a:pt x="8502" y="2580"/>
                </a:cubicBezTo>
                <a:cubicBezTo>
                  <a:pt x="10922" y="2580"/>
                  <a:pt x="13342" y="3487"/>
                  <a:pt x="15221" y="5302"/>
                </a:cubicBezTo>
                <a:lnTo>
                  <a:pt x="16940" y="3392"/>
                </a:lnTo>
                <a:cubicBezTo>
                  <a:pt x="14584" y="1131"/>
                  <a:pt x="11527" y="0"/>
                  <a:pt x="847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8"/>
          <p:cNvSpPr/>
          <p:nvPr/>
        </p:nvSpPr>
        <p:spPr>
          <a:xfrm>
            <a:off x="3559034" y="1342660"/>
            <a:ext cx="229224" cy="91349"/>
          </a:xfrm>
          <a:custGeom>
            <a:rect b="b" l="l" r="r" t="t"/>
            <a:pathLst>
              <a:path extrusionOk="0" h="3807" w="9553">
                <a:moveTo>
                  <a:pt x="4752" y="1"/>
                </a:moveTo>
                <a:cubicBezTo>
                  <a:pt x="3025" y="1"/>
                  <a:pt x="1306" y="654"/>
                  <a:pt x="0" y="1959"/>
                </a:cubicBezTo>
                <a:lnTo>
                  <a:pt x="1783" y="3806"/>
                </a:lnTo>
                <a:cubicBezTo>
                  <a:pt x="2611" y="3010"/>
                  <a:pt x="3678" y="2612"/>
                  <a:pt x="4744" y="2612"/>
                </a:cubicBezTo>
                <a:cubicBezTo>
                  <a:pt x="5811" y="2612"/>
                  <a:pt x="6878" y="3010"/>
                  <a:pt x="7706" y="3806"/>
                </a:cubicBezTo>
                <a:lnTo>
                  <a:pt x="9553" y="1959"/>
                </a:lnTo>
                <a:cubicBezTo>
                  <a:pt x="8215" y="654"/>
                  <a:pt x="6480" y="1"/>
                  <a:pt x="475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8"/>
          <p:cNvSpPr/>
          <p:nvPr/>
        </p:nvSpPr>
        <p:spPr>
          <a:xfrm>
            <a:off x="3624733" y="1459947"/>
            <a:ext cx="114624" cy="98403"/>
          </a:xfrm>
          <a:custGeom>
            <a:rect b="b" l="l" r="r" t="t"/>
            <a:pathLst>
              <a:path extrusionOk="0" h="4101" w="4777">
                <a:moveTo>
                  <a:pt x="2038" y="1"/>
                </a:moveTo>
                <a:cubicBezTo>
                  <a:pt x="892" y="1"/>
                  <a:pt x="0" y="892"/>
                  <a:pt x="0" y="2039"/>
                </a:cubicBezTo>
                <a:cubicBezTo>
                  <a:pt x="0" y="3288"/>
                  <a:pt x="992" y="4101"/>
                  <a:pt x="2047" y="4101"/>
                </a:cubicBezTo>
                <a:cubicBezTo>
                  <a:pt x="2552" y="4101"/>
                  <a:pt x="3071" y="3915"/>
                  <a:pt x="3503" y="3503"/>
                </a:cubicBezTo>
                <a:cubicBezTo>
                  <a:pt x="4777" y="2166"/>
                  <a:pt x="3885" y="1"/>
                  <a:pt x="203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8"/>
          <p:cNvSpPr/>
          <p:nvPr/>
        </p:nvSpPr>
        <p:spPr>
          <a:xfrm>
            <a:off x="3378712" y="1082122"/>
            <a:ext cx="589869" cy="163910"/>
          </a:xfrm>
          <a:custGeom>
            <a:rect b="b" l="l" r="r" t="t"/>
            <a:pathLst>
              <a:path extrusionOk="0" h="6831" w="24583">
                <a:moveTo>
                  <a:pt x="12291" y="1"/>
                </a:moveTo>
                <a:cubicBezTo>
                  <a:pt x="7865" y="1"/>
                  <a:pt x="3439" y="1641"/>
                  <a:pt x="0" y="4920"/>
                </a:cubicBezTo>
                <a:lnTo>
                  <a:pt x="1783" y="6831"/>
                </a:lnTo>
                <a:cubicBezTo>
                  <a:pt x="4713" y="3997"/>
                  <a:pt x="8502" y="2580"/>
                  <a:pt x="12291" y="2580"/>
                </a:cubicBezTo>
                <a:cubicBezTo>
                  <a:pt x="16081" y="2580"/>
                  <a:pt x="19870" y="3997"/>
                  <a:pt x="22799" y="6831"/>
                </a:cubicBezTo>
                <a:lnTo>
                  <a:pt x="24582" y="4920"/>
                </a:lnTo>
                <a:cubicBezTo>
                  <a:pt x="21143" y="1641"/>
                  <a:pt x="16717" y="1"/>
                  <a:pt x="1229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8"/>
          <p:cNvSpPr/>
          <p:nvPr/>
        </p:nvSpPr>
        <p:spPr>
          <a:xfrm>
            <a:off x="-226081" y="902208"/>
            <a:ext cx="3448945" cy="3969997"/>
          </a:xfrm>
          <a:custGeom>
            <a:rect b="b" l="l" r="r" t="t"/>
            <a:pathLst>
              <a:path extrusionOk="0" h="165451" w="143736">
                <a:moveTo>
                  <a:pt x="75084" y="96481"/>
                </a:moveTo>
                <a:cubicBezTo>
                  <a:pt x="75020" y="96545"/>
                  <a:pt x="74957" y="96609"/>
                  <a:pt x="74893" y="96609"/>
                </a:cubicBezTo>
                <a:cubicBezTo>
                  <a:pt x="74957" y="96545"/>
                  <a:pt x="75020" y="96545"/>
                  <a:pt x="75084" y="96481"/>
                </a:cubicBezTo>
                <a:close/>
                <a:moveTo>
                  <a:pt x="74000" y="97376"/>
                </a:moveTo>
                <a:cubicBezTo>
                  <a:pt x="73937" y="97501"/>
                  <a:pt x="73874" y="97565"/>
                  <a:pt x="73874" y="97691"/>
                </a:cubicBezTo>
                <a:lnTo>
                  <a:pt x="73874" y="97628"/>
                </a:lnTo>
                <a:cubicBezTo>
                  <a:pt x="73874" y="97564"/>
                  <a:pt x="73937" y="97501"/>
                  <a:pt x="74000" y="97376"/>
                </a:cubicBezTo>
                <a:close/>
                <a:moveTo>
                  <a:pt x="73618" y="98331"/>
                </a:moveTo>
                <a:lnTo>
                  <a:pt x="73618" y="98331"/>
                </a:lnTo>
                <a:cubicBezTo>
                  <a:pt x="73556" y="98458"/>
                  <a:pt x="73556" y="98648"/>
                  <a:pt x="73556" y="98838"/>
                </a:cubicBezTo>
                <a:lnTo>
                  <a:pt x="73556" y="98774"/>
                </a:lnTo>
                <a:cubicBezTo>
                  <a:pt x="73556" y="98648"/>
                  <a:pt x="73556" y="98458"/>
                  <a:pt x="73618" y="98331"/>
                </a:cubicBezTo>
                <a:close/>
                <a:moveTo>
                  <a:pt x="87375" y="108709"/>
                </a:moveTo>
                <a:cubicBezTo>
                  <a:pt x="87311" y="108709"/>
                  <a:pt x="87248" y="108772"/>
                  <a:pt x="87184" y="108836"/>
                </a:cubicBezTo>
                <a:lnTo>
                  <a:pt x="87120" y="108772"/>
                </a:lnTo>
                <a:cubicBezTo>
                  <a:pt x="87184" y="108772"/>
                  <a:pt x="87311" y="108709"/>
                  <a:pt x="87375" y="108709"/>
                </a:cubicBezTo>
                <a:close/>
                <a:moveTo>
                  <a:pt x="86929" y="108836"/>
                </a:moveTo>
                <a:cubicBezTo>
                  <a:pt x="86866" y="108900"/>
                  <a:pt x="86802" y="108963"/>
                  <a:pt x="86738" y="108963"/>
                </a:cubicBezTo>
                <a:lnTo>
                  <a:pt x="86675" y="108963"/>
                </a:lnTo>
                <a:cubicBezTo>
                  <a:pt x="86738" y="108963"/>
                  <a:pt x="86802" y="108900"/>
                  <a:pt x="86929" y="108836"/>
                </a:cubicBezTo>
                <a:close/>
                <a:moveTo>
                  <a:pt x="85783" y="109728"/>
                </a:moveTo>
                <a:cubicBezTo>
                  <a:pt x="85783" y="109855"/>
                  <a:pt x="85719" y="109919"/>
                  <a:pt x="85719" y="110046"/>
                </a:cubicBezTo>
                <a:lnTo>
                  <a:pt x="85656" y="110046"/>
                </a:lnTo>
                <a:cubicBezTo>
                  <a:pt x="85719" y="109919"/>
                  <a:pt x="85719" y="109855"/>
                  <a:pt x="85783" y="109728"/>
                </a:cubicBezTo>
                <a:close/>
                <a:moveTo>
                  <a:pt x="85592" y="110173"/>
                </a:moveTo>
                <a:cubicBezTo>
                  <a:pt x="85528" y="110301"/>
                  <a:pt x="85528" y="110428"/>
                  <a:pt x="85528" y="110492"/>
                </a:cubicBezTo>
                <a:lnTo>
                  <a:pt x="85465" y="110492"/>
                </a:lnTo>
                <a:cubicBezTo>
                  <a:pt x="85465" y="110428"/>
                  <a:pt x="85528" y="110301"/>
                  <a:pt x="85592" y="110173"/>
                </a:cubicBezTo>
                <a:close/>
                <a:moveTo>
                  <a:pt x="85401" y="110683"/>
                </a:moveTo>
                <a:cubicBezTo>
                  <a:pt x="85401" y="110810"/>
                  <a:pt x="85401" y="111001"/>
                  <a:pt x="85401" y="111192"/>
                </a:cubicBezTo>
                <a:lnTo>
                  <a:pt x="85337" y="111129"/>
                </a:lnTo>
                <a:cubicBezTo>
                  <a:pt x="85337" y="111001"/>
                  <a:pt x="85401" y="110810"/>
                  <a:pt x="85401" y="110683"/>
                </a:cubicBezTo>
                <a:close/>
                <a:moveTo>
                  <a:pt x="96291" y="112156"/>
                </a:moveTo>
                <a:cubicBezTo>
                  <a:pt x="96294" y="112284"/>
                  <a:pt x="96355" y="112469"/>
                  <a:pt x="96355" y="112593"/>
                </a:cubicBezTo>
                <a:lnTo>
                  <a:pt x="96355" y="112657"/>
                </a:lnTo>
                <a:cubicBezTo>
                  <a:pt x="96355" y="112470"/>
                  <a:pt x="96294" y="112284"/>
                  <a:pt x="96291" y="112156"/>
                </a:cubicBezTo>
                <a:close/>
                <a:moveTo>
                  <a:pt x="90432" y="113758"/>
                </a:moveTo>
                <a:lnTo>
                  <a:pt x="90432" y="113758"/>
                </a:lnTo>
                <a:cubicBezTo>
                  <a:pt x="90432" y="113879"/>
                  <a:pt x="90438" y="113997"/>
                  <a:pt x="90559" y="114058"/>
                </a:cubicBezTo>
                <a:lnTo>
                  <a:pt x="90559" y="114122"/>
                </a:lnTo>
                <a:cubicBezTo>
                  <a:pt x="90438" y="114001"/>
                  <a:pt x="90432" y="113879"/>
                  <a:pt x="90432" y="113758"/>
                </a:cubicBezTo>
                <a:close/>
                <a:moveTo>
                  <a:pt x="91260" y="113740"/>
                </a:moveTo>
                <a:cubicBezTo>
                  <a:pt x="91260" y="113994"/>
                  <a:pt x="91132" y="114185"/>
                  <a:pt x="90878" y="114185"/>
                </a:cubicBezTo>
                <a:lnTo>
                  <a:pt x="90814" y="114185"/>
                </a:lnTo>
                <a:cubicBezTo>
                  <a:pt x="91069" y="114185"/>
                  <a:pt x="91260" y="113994"/>
                  <a:pt x="91260" y="113740"/>
                </a:cubicBezTo>
                <a:close/>
                <a:moveTo>
                  <a:pt x="73556" y="122167"/>
                </a:moveTo>
                <a:cubicBezTo>
                  <a:pt x="73556" y="122287"/>
                  <a:pt x="73552" y="122408"/>
                  <a:pt x="73492" y="122528"/>
                </a:cubicBezTo>
                <a:lnTo>
                  <a:pt x="73492" y="122464"/>
                </a:lnTo>
                <a:cubicBezTo>
                  <a:pt x="73552" y="122404"/>
                  <a:pt x="73556" y="122287"/>
                  <a:pt x="73556" y="122167"/>
                </a:cubicBezTo>
                <a:close/>
                <a:moveTo>
                  <a:pt x="73236" y="122848"/>
                </a:moveTo>
                <a:cubicBezTo>
                  <a:pt x="73173" y="122911"/>
                  <a:pt x="73109" y="122974"/>
                  <a:pt x="72983" y="123037"/>
                </a:cubicBezTo>
                <a:lnTo>
                  <a:pt x="72983" y="122974"/>
                </a:lnTo>
                <a:cubicBezTo>
                  <a:pt x="73109" y="122974"/>
                  <a:pt x="73173" y="122911"/>
                  <a:pt x="73236" y="122848"/>
                </a:cubicBezTo>
                <a:close/>
                <a:moveTo>
                  <a:pt x="142143" y="18914"/>
                </a:moveTo>
                <a:lnTo>
                  <a:pt x="142143" y="121891"/>
                </a:lnTo>
                <a:cubicBezTo>
                  <a:pt x="142143" y="124884"/>
                  <a:pt x="139660" y="127368"/>
                  <a:pt x="136667" y="127368"/>
                </a:cubicBezTo>
                <a:lnTo>
                  <a:pt x="97947" y="127368"/>
                </a:lnTo>
                <a:lnTo>
                  <a:pt x="97947" y="117306"/>
                </a:lnTo>
                <a:lnTo>
                  <a:pt x="120172" y="117306"/>
                </a:lnTo>
                <a:lnTo>
                  <a:pt x="120172" y="115714"/>
                </a:lnTo>
                <a:lnTo>
                  <a:pt x="97947" y="115714"/>
                </a:lnTo>
                <a:lnTo>
                  <a:pt x="97947" y="112593"/>
                </a:lnTo>
                <a:cubicBezTo>
                  <a:pt x="97947" y="112339"/>
                  <a:pt x="97883" y="112084"/>
                  <a:pt x="97819" y="111829"/>
                </a:cubicBezTo>
                <a:lnTo>
                  <a:pt x="133673" y="111829"/>
                </a:lnTo>
                <a:lnTo>
                  <a:pt x="133673" y="110237"/>
                </a:lnTo>
                <a:lnTo>
                  <a:pt x="97119" y="110237"/>
                </a:lnTo>
                <a:cubicBezTo>
                  <a:pt x="96355" y="109154"/>
                  <a:pt x="95145" y="108581"/>
                  <a:pt x="93871" y="108581"/>
                </a:cubicBezTo>
                <a:lnTo>
                  <a:pt x="93744" y="108581"/>
                </a:lnTo>
                <a:cubicBezTo>
                  <a:pt x="92916" y="108581"/>
                  <a:pt x="92152" y="108836"/>
                  <a:pt x="91515" y="109345"/>
                </a:cubicBezTo>
                <a:cubicBezTo>
                  <a:pt x="90814" y="108008"/>
                  <a:pt x="89477" y="107180"/>
                  <a:pt x="88012" y="107116"/>
                </a:cubicBezTo>
                <a:lnTo>
                  <a:pt x="87885" y="107116"/>
                </a:lnTo>
                <a:cubicBezTo>
                  <a:pt x="87120" y="107116"/>
                  <a:pt x="86293" y="107371"/>
                  <a:pt x="85656" y="107817"/>
                </a:cubicBezTo>
                <a:cubicBezTo>
                  <a:pt x="84933" y="106371"/>
                  <a:pt x="83472" y="105534"/>
                  <a:pt x="81957" y="105534"/>
                </a:cubicBezTo>
                <a:cubicBezTo>
                  <a:pt x="81336" y="105534"/>
                  <a:pt x="80707" y="105674"/>
                  <a:pt x="80115" y="105970"/>
                </a:cubicBezTo>
                <a:lnTo>
                  <a:pt x="80115" y="98965"/>
                </a:lnTo>
                <a:cubicBezTo>
                  <a:pt x="80115" y="96736"/>
                  <a:pt x="78396" y="94889"/>
                  <a:pt x="76167" y="94762"/>
                </a:cubicBezTo>
                <a:lnTo>
                  <a:pt x="76039" y="94762"/>
                </a:lnTo>
                <a:cubicBezTo>
                  <a:pt x="73747" y="94762"/>
                  <a:pt x="71964" y="96609"/>
                  <a:pt x="71964" y="98838"/>
                </a:cubicBezTo>
                <a:lnTo>
                  <a:pt x="71964" y="121000"/>
                </a:lnTo>
                <a:lnTo>
                  <a:pt x="67824" y="118516"/>
                </a:lnTo>
                <a:cubicBezTo>
                  <a:pt x="67060" y="118134"/>
                  <a:pt x="66232" y="117879"/>
                  <a:pt x="65404" y="117879"/>
                </a:cubicBezTo>
                <a:cubicBezTo>
                  <a:pt x="61647" y="117879"/>
                  <a:pt x="59545" y="122337"/>
                  <a:pt x="62029" y="125203"/>
                </a:cubicBezTo>
                <a:lnTo>
                  <a:pt x="62093" y="125266"/>
                </a:lnTo>
                <a:lnTo>
                  <a:pt x="62156" y="125266"/>
                </a:lnTo>
                <a:lnTo>
                  <a:pt x="64258" y="127368"/>
                </a:lnTo>
                <a:lnTo>
                  <a:pt x="7070" y="127368"/>
                </a:lnTo>
                <a:cubicBezTo>
                  <a:pt x="4077" y="127368"/>
                  <a:pt x="1593" y="124948"/>
                  <a:pt x="1593" y="121891"/>
                </a:cubicBezTo>
                <a:lnTo>
                  <a:pt x="1593" y="18914"/>
                </a:lnTo>
                <a:close/>
                <a:moveTo>
                  <a:pt x="7070" y="0"/>
                </a:moveTo>
                <a:cubicBezTo>
                  <a:pt x="3185" y="0"/>
                  <a:pt x="1" y="3184"/>
                  <a:pt x="1" y="7069"/>
                </a:cubicBezTo>
                <a:lnTo>
                  <a:pt x="1" y="121891"/>
                </a:lnTo>
                <a:cubicBezTo>
                  <a:pt x="1" y="125776"/>
                  <a:pt x="3185" y="128960"/>
                  <a:pt x="7070" y="128960"/>
                </a:cubicBezTo>
                <a:lnTo>
                  <a:pt x="65914" y="128960"/>
                </a:lnTo>
                <a:lnTo>
                  <a:pt x="73811" y="136666"/>
                </a:lnTo>
                <a:cubicBezTo>
                  <a:pt x="74002" y="136857"/>
                  <a:pt x="74129" y="137112"/>
                  <a:pt x="74129" y="137366"/>
                </a:cubicBezTo>
                <a:lnTo>
                  <a:pt x="74129" y="143607"/>
                </a:lnTo>
                <a:lnTo>
                  <a:pt x="73365" y="143607"/>
                </a:lnTo>
                <a:lnTo>
                  <a:pt x="73365" y="163859"/>
                </a:lnTo>
                <a:lnTo>
                  <a:pt x="74129" y="163859"/>
                </a:lnTo>
                <a:lnTo>
                  <a:pt x="74129" y="165451"/>
                </a:lnTo>
                <a:lnTo>
                  <a:pt x="94699" y="165451"/>
                </a:lnTo>
                <a:lnTo>
                  <a:pt x="94699" y="163859"/>
                </a:lnTo>
                <a:lnTo>
                  <a:pt x="97055" y="163859"/>
                </a:lnTo>
                <a:lnTo>
                  <a:pt x="97055" y="143607"/>
                </a:lnTo>
                <a:lnTo>
                  <a:pt x="94699" y="143607"/>
                </a:lnTo>
                <a:lnTo>
                  <a:pt x="94699" y="137175"/>
                </a:lnTo>
                <a:cubicBezTo>
                  <a:pt x="94699" y="136857"/>
                  <a:pt x="94763" y="136602"/>
                  <a:pt x="94954" y="136347"/>
                </a:cubicBezTo>
                <a:lnTo>
                  <a:pt x="97183" y="132781"/>
                </a:lnTo>
                <a:cubicBezTo>
                  <a:pt x="97692" y="132017"/>
                  <a:pt x="97947" y="131189"/>
                  <a:pt x="97947" y="130297"/>
                </a:cubicBezTo>
                <a:lnTo>
                  <a:pt x="97947" y="128960"/>
                </a:lnTo>
                <a:lnTo>
                  <a:pt x="136667" y="128960"/>
                </a:lnTo>
                <a:cubicBezTo>
                  <a:pt x="140551" y="128960"/>
                  <a:pt x="143672" y="125776"/>
                  <a:pt x="143736" y="121891"/>
                </a:cubicBezTo>
                <a:lnTo>
                  <a:pt x="143736" y="7069"/>
                </a:lnTo>
                <a:cubicBezTo>
                  <a:pt x="143672" y="3121"/>
                  <a:pt x="140551" y="0"/>
                  <a:pt x="13666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18"/>
          <p:cNvSpPr/>
          <p:nvPr/>
        </p:nvSpPr>
        <p:spPr>
          <a:xfrm>
            <a:off x="36760" y="2657970"/>
            <a:ext cx="938276" cy="936765"/>
          </a:xfrm>
          <a:custGeom>
            <a:rect b="b" l="l" r="r" t="t"/>
            <a:pathLst>
              <a:path extrusionOk="0" h="39040" w="39103">
                <a:moveTo>
                  <a:pt x="19551" y="6369"/>
                </a:moveTo>
                <a:cubicBezTo>
                  <a:pt x="20761" y="6369"/>
                  <a:pt x="21971" y="6497"/>
                  <a:pt x="23118" y="6879"/>
                </a:cubicBezTo>
                <a:cubicBezTo>
                  <a:pt x="30123" y="8789"/>
                  <a:pt x="34199" y="16113"/>
                  <a:pt x="32225" y="23118"/>
                </a:cubicBezTo>
                <a:cubicBezTo>
                  <a:pt x="30632" y="28786"/>
                  <a:pt x="25474" y="32671"/>
                  <a:pt x="19551" y="32734"/>
                </a:cubicBezTo>
                <a:cubicBezTo>
                  <a:pt x="18341" y="32671"/>
                  <a:pt x="17131" y="32543"/>
                  <a:pt x="15985" y="32225"/>
                </a:cubicBezTo>
                <a:cubicBezTo>
                  <a:pt x="9617" y="30442"/>
                  <a:pt x="5605" y="24201"/>
                  <a:pt x="6496" y="17705"/>
                </a:cubicBezTo>
                <a:cubicBezTo>
                  <a:pt x="7388" y="11209"/>
                  <a:pt x="12992" y="6369"/>
                  <a:pt x="19551" y="6369"/>
                </a:cubicBezTo>
                <a:close/>
                <a:moveTo>
                  <a:pt x="18469" y="1"/>
                </a:moveTo>
                <a:lnTo>
                  <a:pt x="18596" y="2421"/>
                </a:lnTo>
                <a:cubicBezTo>
                  <a:pt x="16049" y="2548"/>
                  <a:pt x="13501" y="3249"/>
                  <a:pt x="11273" y="4523"/>
                </a:cubicBezTo>
                <a:lnTo>
                  <a:pt x="10063" y="2485"/>
                </a:lnTo>
                <a:cubicBezTo>
                  <a:pt x="8152" y="3504"/>
                  <a:pt x="6433" y="4905"/>
                  <a:pt x="4968" y="6560"/>
                </a:cubicBezTo>
                <a:lnTo>
                  <a:pt x="6751" y="8152"/>
                </a:lnTo>
                <a:cubicBezTo>
                  <a:pt x="5031" y="10063"/>
                  <a:pt x="3821" y="12356"/>
                  <a:pt x="3121" y="14776"/>
                </a:cubicBezTo>
                <a:lnTo>
                  <a:pt x="765" y="14139"/>
                </a:lnTo>
                <a:lnTo>
                  <a:pt x="765" y="14202"/>
                </a:lnTo>
                <a:cubicBezTo>
                  <a:pt x="255" y="15922"/>
                  <a:pt x="64" y="17705"/>
                  <a:pt x="0" y="19488"/>
                </a:cubicBezTo>
                <a:lnTo>
                  <a:pt x="0" y="20635"/>
                </a:lnTo>
                <a:lnTo>
                  <a:pt x="2420" y="20507"/>
                </a:lnTo>
                <a:cubicBezTo>
                  <a:pt x="2548" y="23055"/>
                  <a:pt x="3312" y="25538"/>
                  <a:pt x="4522" y="27831"/>
                </a:cubicBezTo>
                <a:lnTo>
                  <a:pt x="2420" y="28977"/>
                </a:lnTo>
                <a:cubicBezTo>
                  <a:pt x="3503" y="30888"/>
                  <a:pt x="4904" y="32607"/>
                  <a:pt x="6496" y="34072"/>
                </a:cubicBezTo>
                <a:lnTo>
                  <a:pt x="8088" y="32289"/>
                </a:lnTo>
                <a:cubicBezTo>
                  <a:pt x="9999" y="34008"/>
                  <a:pt x="12291" y="35282"/>
                  <a:pt x="14775" y="35982"/>
                </a:cubicBezTo>
                <a:lnTo>
                  <a:pt x="14202" y="38275"/>
                </a:lnTo>
                <a:lnTo>
                  <a:pt x="14266" y="38275"/>
                </a:lnTo>
                <a:cubicBezTo>
                  <a:pt x="15985" y="38784"/>
                  <a:pt x="17768" y="39039"/>
                  <a:pt x="19615" y="39039"/>
                </a:cubicBezTo>
                <a:lnTo>
                  <a:pt x="20761" y="39039"/>
                </a:lnTo>
                <a:lnTo>
                  <a:pt x="20634" y="36619"/>
                </a:lnTo>
                <a:cubicBezTo>
                  <a:pt x="23181" y="36492"/>
                  <a:pt x="25665" y="35728"/>
                  <a:pt x="27958" y="34454"/>
                </a:cubicBezTo>
                <a:lnTo>
                  <a:pt x="29104" y="36619"/>
                </a:lnTo>
                <a:cubicBezTo>
                  <a:pt x="31015" y="35537"/>
                  <a:pt x="32734" y="34136"/>
                  <a:pt x="34199" y="32480"/>
                </a:cubicBezTo>
                <a:lnTo>
                  <a:pt x="32416" y="30888"/>
                </a:lnTo>
                <a:cubicBezTo>
                  <a:pt x="34071" y="28977"/>
                  <a:pt x="35345" y="26685"/>
                  <a:pt x="36046" y="24265"/>
                </a:cubicBezTo>
                <a:lnTo>
                  <a:pt x="38402" y="24901"/>
                </a:lnTo>
                <a:cubicBezTo>
                  <a:pt x="38848" y="23182"/>
                  <a:pt x="39102" y="21399"/>
                  <a:pt x="39102" y="19552"/>
                </a:cubicBezTo>
                <a:cubicBezTo>
                  <a:pt x="39102" y="19170"/>
                  <a:pt x="39102" y="18788"/>
                  <a:pt x="39102" y="18406"/>
                </a:cubicBezTo>
                <a:lnTo>
                  <a:pt x="36619" y="18469"/>
                </a:lnTo>
                <a:cubicBezTo>
                  <a:pt x="36491" y="15922"/>
                  <a:pt x="35727" y="13438"/>
                  <a:pt x="34517" y="11209"/>
                </a:cubicBezTo>
                <a:lnTo>
                  <a:pt x="36619" y="10063"/>
                </a:lnTo>
                <a:cubicBezTo>
                  <a:pt x="35536" y="8089"/>
                  <a:pt x="34199" y="6369"/>
                  <a:pt x="32543" y="4905"/>
                </a:cubicBezTo>
                <a:lnTo>
                  <a:pt x="30951" y="6751"/>
                </a:lnTo>
                <a:cubicBezTo>
                  <a:pt x="29040" y="5032"/>
                  <a:pt x="26748" y="3758"/>
                  <a:pt x="24264" y="3058"/>
                </a:cubicBezTo>
                <a:lnTo>
                  <a:pt x="24901" y="765"/>
                </a:lnTo>
                <a:cubicBezTo>
                  <a:pt x="23181" y="256"/>
                  <a:pt x="21398" y="1"/>
                  <a:pt x="1961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18"/>
          <p:cNvSpPr/>
          <p:nvPr/>
        </p:nvSpPr>
        <p:spPr>
          <a:xfrm>
            <a:off x="1655007" y="2725228"/>
            <a:ext cx="24" cy="24"/>
          </a:xfrm>
          <a:custGeom>
            <a:rect b="b" l="l" r="r" t="t"/>
            <a:pathLst>
              <a:path extrusionOk="0" h="1" w="1">
                <a:moveTo>
                  <a:pt x="1" y="0"/>
                </a:moveTo>
                <a:lnTo>
                  <a:pt x="1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18"/>
          <p:cNvSpPr/>
          <p:nvPr/>
        </p:nvSpPr>
        <p:spPr>
          <a:xfrm>
            <a:off x="1031545" y="2553759"/>
            <a:ext cx="669341" cy="660798"/>
          </a:xfrm>
          <a:custGeom>
            <a:rect b="b" l="l" r="r" t="t"/>
            <a:pathLst>
              <a:path extrusionOk="0" h="27539" w="27895">
                <a:moveTo>
                  <a:pt x="13948" y="5618"/>
                </a:moveTo>
                <a:cubicBezTo>
                  <a:pt x="14712" y="5618"/>
                  <a:pt x="15412" y="5745"/>
                  <a:pt x="16176" y="5936"/>
                </a:cubicBezTo>
                <a:cubicBezTo>
                  <a:pt x="19679" y="6955"/>
                  <a:pt x="22099" y="10139"/>
                  <a:pt x="22099" y="13833"/>
                </a:cubicBezTo>
                <a:cubicBezTo>
                  <a:pt x="22099" y="14533"/>
                  <a:pt x="21972" y="15298"/>
                  <a:pt x="21781" y="16062"/>
                </a:cubicBezTo>
                <a:cubicBezTo>
                  <a:pt x="20802" y="19631"/>
                  <a:pt x="17534" y="22003"/>
                  <a:pt x="13953" y="22003"/>
                </a:cubicBezTo>
                <a:cubicBezTo>
                  <a:pt x="13572" y="22003"/>
                  <a:pt x="13187" y="21976"/>
                  <a:pt x="12801" y="21921"/>
                </a:cubicBezTo>
                <a:cubicBezTo>
                  <a:pt x="8725" y="21411"/>
                  <a:pt x="5732" y="17909"/>
                  <a:pt x="5732" y="13833"/>
                </a:cubicBezTo>
                <a:cubicBezTo>
                  <a:pt x="5732" y="13069"/>
                  <a:pt x="5860" y="12304"/>
                  <a:pt x="6051" y="11604"/>
                </a:cubicBezTo>
                <a:cubicBezTo>
                  <a:pt x="7070" y="8038"/>
                  <a:pt x="10254" y="5618"/>
                  <a:pt x="13948" y="5618"/>
                </a:cubicBezTo>
                <a:close/>
                <a:moveTo>
                  <a:pt x="13928" y="0"/>
                </a:moveTo>
                <a:cubicBezTo>
                  <a:pt x="13059" y="0"/>
                  <a:pt x="12192" y="87"/>
                  <a:pt x="11336" y="268"/>
                </a:cubicBezTo>
                <a:lnTo>
                  <a:pt x="11655" y="1860"/>
                </a:lnTo>
                <a:cubicBezTo>
                  <a:pt x="10381" y="2115"/>
                  <a:pt x="9171" y="2497"/>
                  <a:pt x="8089" y="3134"/>
                </a:cubicBezTo>
                <a:lnTo>
                  <a:pt x="7261" y="1733"/>
                </a:lnTo>
                <a:cubicBezTo>
                  <a:pt x="5350" y="2752"/>
                  <a:pt x="3758" y="4217"/>
                  <a:pt x="2484" y="6000"/>
                </a:cubicBezTo>
                <a:lnTo>
                  <a:pt x="3885" y="6955"/>
                </a:lnTo>
                <a:cubicBezTo>
                  <a:pt x="3121" y="7974"/>
                  <a:pt x="2612" y="9120"/>
                  <a:pt x="2293" y="10394"/>
                </a:cubicBezTo>
                <a:lnTo>
                  <a:pt x="701" y="9948"/>
                </a:lnTo>
                <a:lnTo>
                  <a:pt x="701" y="10012"/>
                </a:lnTo>
                <a:cubicBezTo>
                  <a:pt x="64" y="12050"/>
                  <a:pt x="1" y="14215"/>
                  <a:pt x="383" y="16317"/>
                </a:cubicBezTo>
                <a:lnTo>
                  <a:pt x="1975" y="15998"/>
                </a:lnTo>
                <a:cubicBezTo>
                  <a:pt x="2230" y="17272"/>
                  <a:pt x="2612" y="18482"/>
                  <a:pt x="3249" y="19564"/>
                </a:cubicBezTo>
                <a:lnTo>
                  <a:pt x="1848" y="20392"/>
                </a:lnTo>
                <a:cubicBezTo>
                  <a:pt x="2866" y="22303"/>
                  <a:pt x="4331" y="23959"/>
                  <a:pt x="6114" y="25169"/>
                </a:cubicBezTo>
                <a:lnTo>
                  <a:pt x="7070" y="23831"/>
                </a:lnTo>
                <a:cubicBezTo>
                  <a:pt x="8089" y="24532"/>
                  <a:pt x="9235" y="25041"/>
                  <a:pt x="10445" y="25423"/>
                </a:cubicBezTo>
                <a:lnTo>
                  <a:pt x="10063" y="27015"/>
                </a:lnTo>
                <a:lnTo>
                  <a:pt x="10190" y="27015"/>
                </a:lnTo>
                <a:cubicBezTo>
                  <a:pt x="11436" y="27355"/>
                  <a:pt x="12704" y="27538"/>
                  <a:pt x="13981" y="27538"/>
                </a:cubicBezTo>
                <a:cubicBezTo>
                  <a:pt x="14858" y="27538"/>
                  <a:pt x="15740" y="27452"/>
                  <a:pt x="16622" y="27270"/>
                </a:cubicBezTo>
                <a:lnTo>
                  <a:pt x="16304" y="25678"/>
                </a:lnTo>
                <a:cubicBezTo>
                  <a:pt x="17514" y="25423"/>
                  <a:pt x="18724" y="24978"/>
                  <a:pt x="19870" y="24404"/>
                </a:cubicBezTo>
                <a:lnTo>
                  <a:pt x="20634" y="25805"/>
                </a:lnTo>
                <a:cubicBezTo>
                  <a:pt x="22545" y="24723"/>
                  <a:pt x="24137" y="23258"/>
                  <a:pt x="25347" y="21475"/>
                </a:cubicBezTo>
                <a:lnTo>
                  <a:pt x="24010" y="20583"/>
                </a:lnTo>
                <a:cubicBezTo>
                  <a:pt x="24710" y="19501"/>
                  <a:pt x="25283" y="18354"/>
                  <a:pt x="25602" y="17144"/>
                </a:cubicBezTo>
                <a:lnTo>
                  <a:pt x="27194" y="17590"/>
                </a:lnTo>
                <a:cubicBezTo>
                  <a:pt x="27767" y="15489"/>
                  <a:pt x="27894" y="13323"/>
                  <a:pt x="27449" y="11222"/>
                </a:cubicBezTo>
                <a:lnTo>
                  <a:pt x="27449" y="11222"/>
                </a:lnTo>
                <a:lnTo>
                  <a:pt x="25856" y="11477"/>
                </a:lnTo>
                <a:cubicBezTo>
                  <a:pt x="25602" y="10267"/>
                  <a:pt x="25220" y="9057"/>
                  <a:pt x="24583" y="7910"/>
                </a:cubicBezTo>
                <a:lnTo>
                  <a:pt x="25984" y="7146"/>
                </a:lnTo>
                <a:cubicBezTo>
                  <a:pt x="24965" y="5236"/>
                  <a:pt x="23500" y="3580"/>
                  <a:pt x="21653" y="2370"/>
                </a:cubicBezTo>
                <a:lnTo>
                  <a:pt x="20762" y="3707"/>
                </a:lnTo>
                <a:cubicBezTo>
                  <a:pt x="19743" y="3007"/>
                  <a:pt x="18533" y="2497"/>
                  <a:pt x="17323" y="2115"/>
                </a:cubicBezTo>
                <a:lnTo>
                  <a:pt x="17769" y="523"/>
                </a:lnTo>
                <a:lnTo>
                  <a:pt x="17705" y="523"/>
                </a:lnTo>
                <a:cubicBezTo>
                  <a:pt x="16459" y="183"/>
                  <a:pt x="15191" y="0"/>
                  <a:pt x="1392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18"/>
          <p:cNvSpPr/>
          <p:nvPr/>
        </p:nvSpPr>
        <p:spPr>
          <a:xfrm>
            <a:off x="-1529537" y="1971857"/>
            <a:ext cx="426367" cy="424831"/>
          </a:xfrm>
          <a:custGeom>
            <a:rect b="b" l="l" r="r" t="t"/>
            <a:pathLst>
              <a:path extrusionOk="0" h="17705" w="17769">
                <a:moveTo>
                  <a:pt x="8916" y="2867"/>
                </a:moveTo>
                <a:cubicBezTo>
                  <a:pt x="9426" y="2867"/>
                  <a:pt x="9999" y="2930"/>
                  <a:pt x="10572" y="3058"/>
                </a:cubicBezTo>
                <a:cubicBezTo>
                  <a:pt x="13119" y="3822"/>
                  <a:pt x="14902" y="6178"/>
                  <a:pt x="14902" y="8853"/>
                </a:cubicBezTo>
                <a:cubicBezTo>
                  <a:pt x="14902" y="9426"/>
                  <a:pt x="14839" y="9936"/>
                  <a:pt x="14648" y="10509"/>
                </a:cubicBezTo>
                <a:cubicBezTo>
                  <a:pt x="13947" y="13056"/>
                  <a:pt x="11591" y="14839"/>
                  <a:pt x="8916" y="14839"/>
                </a:cubicBezTo>
                <a:cubicBezTo>
                  <a:pt x="5605" y="14839"/>
                  <a:pt x="2930" y="12164"/>
                  <a:pt x="2930" y="8853"/>
                </a:cubicBezTo>
                <a:cubicBezTo>
                  <a:pt x="2930" y="8280"/>
                  <a:pt x="2994" y="7770"/>
                  <a:pt x="3121" y="7197"/>
                </a:cubicBezTo>
                <a:cubicBezTo>
                  <a:pt x="3885" y="4650"/>
                  <a:pt x="6178" y="2867"/>
                  <a:pt x="8852" y="2867"/>
                </a:cubicBezTo>
                <a:close/>
                <a:moveTo>
                  <a:pt x="8343" y="1"/>
                </a:moveTo>
                <a:lnTo>
                  <a:pt x="8407" y="1083"/>
                </a:lnTo>
                <a:cubicBezTo>
                  <a:pt x="7260" y="1147"/>
                  <a:pt x="6114" y="1529"/>
                  <a:pt x="5095" y="2102"/>
                </a:cubicBezTo>
                <a:lnTo>
                  <a:pt x="4586" y="1083"/>
                </a:lnTo>
                <a:cubicBezTo>
                  <a:pt x="3694" y="1593"/>
                  <a:pt x="2930" y="2230"/>
                  <a:pt x="2293" y="2930"/>
                </a:cubicBezTo>
                <a:lnTo>
                  <a:pt x="3057" y="3695"/>
                </a:lnTo>
                <a:cubicBezTo>
                  <a:pt x="2293" y="4522"/>
                  <a:pt x="1720" y="5605"/>
                  <a:pt x="1401" y="6688"/>
                </a:cubicBezTo>
                <a:lnTo>
                  <a:pt x="319" y="6433"/>
                </a:lnTo>
                <a:cubicBezTo>
                  <a:pt x="128" y="7197"/>
                  <a:pt x="0" y="7961"/>
                  <a:pt x="0" y="8789"/>
                </a:cubicBezTo>
                <a:lnTo>
                  <a:pt x="0" y="9299"/>
                </a:lnTo>
                <a:lnTo>
                  <a:pt x="1083" y="9235"/>
                </a:lnTo>
                <a:cubicBezTo>
                  <a:pt x="1147" y="10445"/>
                  <a:pt x="1465" y="11528"/>
                  <a:pt x="2038" y="12610"/>
                </a:cubicBezTo>
                <a:lnTo>
                  <a:pt x="1083" y="13120"/>
                </a:lnTo>
                <a:cubicBezTo>
                  <a:pt x="1592" y="14011"/>
                  <a:pt x="2229" y="14776"/>
                  <a:pt x="2930" y="15412"/>
                </a:cubicBezTo>
                <a:lnTo>
                  <a:pt x="3694" y="14648"/>
                </a:lnTo>
                <a:cubicBezTo>
                  <a:pt x="4586" y="15412"/>
                  <a:pt x="5605" y="15986"/>
                  <a:pt x="6751" y="16304"/>
                </a:cubicBezTo>
                <a:lnTo>
                  <a:pt x="6432" y="17387"/>
                </a:lnTo>
                <a:cubicBezTo>
                  <a:pt x="7197" y="17578"/>
                  <a:pt x="8025" y="17705"/>
                  <a:pt x="8852" y="17705"/>
                </a:cubicBezTo>
                <a:lnTo>
                  <a:pt x="9362" y="17705"/>
                </a:lnTo>
                <a:lnTo>
                  <a:pt x="9298" y="16622"/>
                </a:lnTo>
                <a:cubicBezTo>
                  <a:pt x="10508" y="16559"/>
                  <a:pt x="11591" y="16177"/>
                  <a:pt x="12673" y="15603"/>
                </a:cubicBezTo>
                <a:lnTo>
                  <a:pt x="13183" y="16622"/>
                </a:lnTo>
                <a:cubicBezTo>
                  <a:pt x="14075" y="16113"/>
                  <a:pt x="14839" y="15476"/>
                  <a:pt x="15476" y="14712"/>
                </a:cubicBezTo>
                <a:lnTo>
                  <a:pt x="14711" y="14011"/>
                </a:lnTo>
                <a:cubicBezTo>
                  <a:pt x="15476" y="13120"/>
                  <a:pt x="16049" y="12101"/>
                  <a:pt x="16367" y="10954"/>
                </a:cubicBezTo>
                <a:lnTo>
                  <a:pt x="17450" y="11273"/>
                </a:lnTo>
                <a:cubicBezTo>
                  <a:pt x="17641" y="10509"/>
                  <a:pt x="17768" y="9681"/>
                  <a:pt x="17768" y="8853"/>
                </a:cubicBezTo>
                <a:lnTo>
                  <a:pt x="17768" y="8343"/>
                </a:lnTo>
                <a:lnTo>
                  <a:pt x="16686" y="8407"/>
                </a:lnTo>
                <a:cubicBezTo>
                  <a:pt x="16622" y="7261"/>
                  <a:pt x="16240" y="6115"/>
                  <a:pt x="15667" y="5096"/>
                </a:cubicBezTo>
                <a:lnTo>
                  <a:pt x="16686" y="4522"/>
                </a:lnTo>
                <a:cubicBezTo>
                  <a:pt x="16176" y="3695"/>
                  <a:pt x="15539" y="2867"/>
                  <a:pt x="14775" y="2230"/>
                </a:cubicBezTo>
                <a:lnTo>
                  <a:pt x="14075" y="2994"/>
                </a:lnTo>
                <a:cubicBezTo>
                  <a:pt x="13183" y="2230"/>
                  <a:pt x="12164" y="1657"/>
                  <a:pt x="11018" y="1338"/>
                </a:cubicBezTo>
                <a:lnTo>
                  <a:pt x="11336" y="319"/>
                </a:lnTo>
                <a:cubicBezTo>
                  <a:pt x="10508" y="65"/>
                  <a:pt x="9680" y="1"/>
                  <a:pt x="8852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18"/>
          <p:cNvSpPr/>
          <p:nvPr/>
        </p:nvSpPr>
        <p:spPr>
          <a:xfrm>
            <a:off x="-1075696" y="1926026"/>
            <a:ext cx="301065" cy="297994"/>
          </a:xfrm>
          <a:custGeom>
            <a:rect b="b" l="l" r="r" t="t"/>
            <a:pathLst>
              <a:path extrusionOk="0" h="12419" w="12547">
                <a:moveTo>
                  <a:pt x="6242" y="2484"/>
                </a:moveTo>
                <a:cubicBezTo>
                  <a:pt x="6624" y="2484"/>
                  <a:pt x="6942" y="2484"/>
                  <a:pt x="7260" y="2611"/>
                </a:cubicBezTo>
                <a:cubicBezTo>
                  <a:pt x="8916" y="3057"/>
                  <a:pt x="9999" y="4522"/>
                  <a:pt x="9999" y="6178"/>
                </a:cubicBezTo>
                <a:cubicBezTo>
                  <a:pt x="9999" y="6560"/>
                  <a:pt x="9935" y="6878"/>
                  <a:pt x="9872" y="7197"/>
                </a:cubicBezTo>
                <a:cubicBezTo>
                  <a:pt x="9426" y="8789"/>
                  <a:pt x="7961" y="9935"/>
                  <a:pt x="6305" y="9935"/>
                </a:cubicBezTo>
                <a:cubicBezTo>
                  <a:pt x="5923" y="9935"/>
                  <a:pt x="5605" y="9871"/>
                  <a:pt x="5286" y="9808"/>
                </a:cubicBezTo>
                <a:cubicBezTo>
                  <a:pt x="3630" y="9298"/>
                  <a:pt x="2548" y="7833"/>
                  <a:pt x="2548" y="6178"/>
                </a:cubicBezTo>
                <a:cubicBezTo>
                  <a:pt x="2548" y="5859"/>
                  <a:pt x="2612" y="5477"/>
                  <a:pt x="2675" y="5159"/>
                </a:cubicBezTo>
                <a:cubicBezTo>
                  <a:pt x="3121" y="3567"/>
                  <a:pt x="4586" y="2484"/>
                  <a:pt x="6242" y="2484"/>
                </a:cubicBezTo>
                <a:close/>
                <a:moveTo>
                  <a:pt x="6242" y="0"/>
                </a:moveTo>
                <a:cubicBezTo>
                  <a:pt x="5859" y="0"/>
                  <a:pt x="5477" y="0"/>
                  <a:pt x="5095" y="64"/>
                </a:cubicBezTo>
                <a:lnTo>
                  <a:pt x="5223" y="828"/>
                </a:lnTo>
                <a:cubicBezTo>
                  <a:pt x="4649" y="956"/>
                  <a:pt x="4140" y="1147"/>
                  <a:pt x="3630" y="1401"/>
                </a:cubicBezTo>
                <a:lnTo>
                  <a:pt x="3248" y="701"/>
                </a:lnTo>
                <a:cubicBezTo>
                  <a:pt x="2357" y="1147"/>
                  <a:pt x="1656" y="1847"/>
                  <a:pt x="1083" y="2675"/>
                </a:cubicBezTo>
                <a:lnTo>
                  <a:pt x="1720" y="3057"/>
                </a:lnTo>
                <a:cubicBezTo>
                  <a:pt x="1338" y="3567"/>
                  <a:pt x="1147" y="4076"/>
                  <a:pt x="956" y="4649"/>
                </a:cubicBezTo>
                <a:lnTo>
                  <a:pt x="255" y="4458"/>
                </a:lnTo>
                <a:lnTo>
                  <a:pt x="255" y="4522"/>
                </a:lnTo>
                <a:cubicBezTo>
                  <a:pt x="128" y="5095"/>
                  <a:pt x="1" y="5668"/>
                  <a:pt x="1" y="6241"/>
                </a:cubicBezTo>
                <a:cubicBezTo>
                  <a:pt x="1" y="6623"/>
                  <a:pt x="64" y="7006"/>
                  <a:pt x="128" y="7388"/>
                </a:cubicBezTo>
                <a:lnTo>
                  <a:pt x="828" y="7260"/>
                </a:lnTo>
                <a:cubicBezTo>
                  <a:pt x="956" y="7833"/>
                  <a:pt x="1147" y="8343"/>
                  <a:pt x="1465" y="8852"/>
                </a:cubicBezTo>
                <a:lnTo>
                  <a:pt x="765" y="9171"/>
                </a:lnTo>
                <a:cubicBezTo>
                  <a:pt x="1274" y="10062"/>
                  <a:pt x="1911" y="10827"/>
                  <a:pt x="2739" y="11336"/>
                </a:cubicBezTo>
                <a:lnTo>
                  <a:pt x="3185" y="10763"/>
                </a:lnTo>
                <a:cubicBezTo>
                  <a:pt x="3630" y="11081"/>
                  <a:pt x="4204" y="11336"/>
                  <a:pt x="4777" y="11463"/>
                </a:cubicBezTo>
                <a:lnTo>
                  <a:pt x="4522" y="12228"/>
                </a:lnTo>
                <a:lnTo>
                  <a:pt x="4586" y="12228"/>
                </a:lnTo>
                <a:cubicBezTo>
                  <a:pt x="5159" y="12355"/>
                  <a:pt x="5732" y="12419"/>
                  <a:pt x="6305" y="12419"/>
                </a:cubicBezTo>
                <a:cubicBezTo>
                  <a:pt x="6751" y="12419"/>
                  <a:pt x="7133" y="12419"/>
                  <a:pt x="7515" y="12291"/>
                </a:cubicBezTo>
                <a:lnTo>
                  <a:pt x="7388" y="11591"/>
                </a:lnTo>
                <a:cubicBezTo>
                  <a:pt x="7961" y="11463"/>
                  <a:pt x="8470" y="11272"/>
                  <a:pt x="8980" y="11018"/>
                </a:cubicBezTo>
                <a:lnTo>
                  <a:pt x="9362" y="11654"/>
                </a:lnTo>
                <a:cubicBezTo>
                  <a:pt x="10190" y="11145"/>
                  <a:pt x="10954" y="10508"/>
                  <a:pt x="11464" y="9680"/>
                </a:cubicBezTo>
                <a:lnTo>
                  <a:pt x="10890" y="9234"/>
                </a:lnTo>
                <a:cubicBezTo>
                  <a:pt x="11209" y="8789"/>
                  <a:pt x="11464" y="8216"/>
                  <a:pt x="11591" y="7642"/>
                </a:cubicBezTo>
                <a:lnTo>
                  <a:pt x="12292" y="7897"/>
                </a:lnTo>
                <a:cubicBezTo>
                  <a:pt x="12483" y="7388"/>
                  <a:pt x="12546" y="6751"/>
                  <a:pt x="12546" y="6178"/>
                </a:cubicBezTo>
                <a:cubicBezTo>
                  <a:pt x="12546" y="5796"/>
                  <a:pt x="12483" y="5413"/>
                  <a:pt x="12419" y="5031"/>
                </a:cubicBezTo>
                <a:lnTo>
                  <a:pt x="11718" y="5159"/>
                </a:lnTo>
                <a:cubicBezTo>
                  <a:pt x="11591" y="4586"/>
                  <a:pt x="11400" y="4076"/>
                  <a:pt x="11082" y="3567"/>
                </a:cubicBezTo>
                <a:lnTo>
                  <a:pt x="11782" y="3185"/>
                </a:lnTo>
                <a:cubicBezTo>
                  <a:pt x="11273" y="2357"/>
                  <a:pt x="10572" y="1592"/>
                  <a:pt x="9808" y="1019"/>
                </a:cubicBezTo>
                <a:lnTo>
                  <a:pt x="9362" y="1656"/>
                </a:lnTo>
                <a:cubicBezTo>
                  <a:pt x="8853" y="1338"/>
                  <a:pt x="8343" y="1083"/>
                  <a:pt x="7770" y="956"/>
                </a:cubicBezTo>
                <a:lnTo>
                  <a:pt x="7961" y="191"/>
                </a:lnTo>
                <a:cubicBezTo>
                  <a:pt x="7452" y="64"/>
                  <a:pt x="6878" y="0"/>
                  <a:pt x="6242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18"/>
          <p:cNvSpPr/>
          <p:nvPr/>
        </p:nvSpPr>
        <p:spPr>
          <a:xfrm>
            <a:off x="1994248" y="1967274"/>
            <a:ext cx="987178" cy="38224"/>
          </a:xfrm>
          <a:custGeom>
            <a:rect b="b" l="l" r="r" t="t"/>
            <a:pathLst>
              <a:path extrusionOk="0" h="1593" w="41141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18"/>
          <p:cNvSpPr/>
          <p:nvPr/>
        </p:nvSpPr>
        <p:spPr>
          <a:xfrm>
            <a:off x="1994248" y="2098694"/>
            <a:ext cx="987178" cy="38224"/>
          </a:xfrm>
          <a:custGeom>
            <a:rect b="b" l="l" r="r" t="t"/>
            <a:pathLst>
              <a:path extrusionOk="0" h="1593" w="41141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18"/>
          <p:cNvSpPr/>
          <p:nvPr/>
        </p:nvSpPr>
        <p:spPr>
          <a:xfrm>
            <a:off x="1994248" y="2230115"/>
            <a:ext cx="987178" cy="38224"/>
          </a:xfrm>
          <a:custGeom>
            <a:rect b="b" l="l" r="r" t="t"/>
            <a:pathLst>
              <a:path extrusionOk="0" h="1593" w="41141">
                <a:moveTo>
                  <a:pt x="1" y="0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18"/>
          <p:cNvSpPr/>
          <p:nvPr/>
        </p:nvSpPr>
        <p:spPr>
          <a:xfrm>
            <a:off x="1994248" y="2494468"/>
            <a:ext cx="987178" cy="38224"/>
          </a:xfrm>
          <a:custGeom>
            <a:rect b="b" l="l" r="r" t="t"/>
            <a:pathLst>
              <a:path extrusionOk="0" h="1593" w="41141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18"/>
          <p:cNvSpPr/>
          <p:nvPr/>
        </p:nvSpPr>
        <p:spPr>
          <a:xfrm>
            <a:off x="1994248" y="2625888"/>
            <a:ext cx="987178" cy="38224"/>
          </a:xfrm>
          <a:custGeom>
            <a:rect b="b" l="l" r="r" t="t"/>
            <a:pathLst>
              <a:path extrusionOk="0" h="1593" w="41141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18"/>
          <p:cNvSpPr/>
          <p:nvPr/>
        </p:nvSpPr>
        <p:spPr>
          <a:xfrm>
            <a:off x="1994248" y="2888730"/>
            <a:ext cx="987178" cy="38224"/>
          </a:xfrm>
          <a:custGeom>
            <a:rect b="b" l="l" r="r" t="t"/>
            <a:pathLst>
              <a:path extrusionOk="0" h="1593" w="41141">
                <a:moveTo>
                  <a:pt x="1" y="0"/>
                </a:moveTo>
                <a:lnTo>
                  <a:pt x="1" y="1592"/>
                </a:lnTo>
                <a:lnTo>
                  <a:pt x="41140" y="1592"/>
                </a:lnTo>
                <a:lnTo>
                  <a:pt x="4114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18"/>
          <p:cNvSpPr/>
          <p:nvPr/>
        </p:nvSpPr>
        <p:spPr>
          <a:xfrm>
            <a:off x="1994248" y="3020150"/>
            <a:ext cx="987178" cy="38224"/>
          </a:xfrm>
          <a:custGeom>
            <a:rect b="b" l="l" r="r" t="t"/>
            <a:pathLst>
              <a:path extrusionOk="0" h="1593" w="41141">
                <a:moveTo>
                  <a:pt x="1" y="0"/>
                </a:moveTo>
                <a:lnTo>
                  <a:pt x="1" y="1592"/>
                </a:lnTo>
                <a:lnTo>
                  <a:pt x="41140" y="1592"/>
                </a:lnTo>
                <a:lnTo>
                  <a:pt x="4114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18"/>
          <p:cNvSpPr/>
          <p:nvPr/>
        </p:nvSpPr>
        <p:spPr>
          <a:xfrm>
            <a:off x="1994248" y="3282968"/>
            <a:ext cx="987178" cy="38224"/>
          </a:xfrm>
          <a:custGeom>
            <a:rect b="b" l="l" r="r" t="t"/>
            <a:pathLst>
              <a:path extrusionOk="0" h="1593" w="41141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18"/>
          <p:cNvSpPr/>
          <p:nvPr/>
        </p:nvSpPr>
        <p:spPr>
          <a:xfrm>
            <a:off x="58164" y="1967274"/>
            <a:ext cx="1705373" cy="38224"/>
          </a:xfrm>
          <a:custGeom>
            <a:rect b="b" l="l" r="r" t="t"/>
            <a:pathLst>
              <a:path extrusionOk="0" h="1593" w="71072">
                <a:moveTo>
                  <a:pt x="0" y="1"/>
                </a:moveTo>
                <a:lnTo>
                  <a:pt x="0" y="1593"/>
                </a:lnTo>
                <a:lnTo>
                  <a:pt x="71071" y="1593"/>
                </a:lnTo>
                <a:lnTo>
                  <a:pt x="7107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18"/>
          <p:cNvSpPr/>
          <p:nvPr/>
        </p:nvSpPr>
        <p:spPr>
          <a:xfrm>
            <a:off x="58164" y="2098694"/>
            <a:ext cx="1705373" cy="38224"/>
          </a:xfrm>
          <a:custGeom>
            <a:rect b="b" l="l" r="r" t="t"/>
            <a:pathLst>
              <a:path extrusionOk="0" h="1593" w="71072">
                <a:moveTo>
                  <a:pt x="0" y="1"/>
                </a:moveTo>
                <a:lnTo>
                  <a:pt x="0" y="1593"/>
                </a:lnTo>
                <a:lnTo>
                  <a:pt x="71071" y="1593"/>
                </a:lnTo>
                <a:lnTo>
                  <a:pt x="7107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18"/>
          <p:cNvSpPr/>
          <p:nvPr/>
        </p:nvSpPr>
        <p:spPr>
          <a:xfrm>
            <a:off x="58164" y="2363047"/>
            <a:ext cx="1147609" cy="38248"/>
          </a:xfrm>
          <a:custGeom>
            <a:rect b="b" l="l" r="r" t="t"/>
            <a:pathLst>
              <a:path extrusionOk="0" h="1594" w="47827">
                <a:moveTo>
                  <a:pt x="0" y="1"/>
                </a:moveTo>
                <a:lnTo>
                  <a:pt x="0" y="1593"/>
                </a:lnTo>
                <a:lnTo>
                  <a:pt x="47827" y="1593"/>
                </a:lnTo>
                <a:lnTo>
                  <a:pt x="4782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18"/>
          <p:cNvSpPr/>
          <p:nvPr/>
        </p:nvSpPr>
        <p:spPr>
          <a:xfrm>
            <a:off x="2108848" y="1701385"/>
            <a:ext cx="701422" cy="114648"/>
          </a:xfrm>
          <a:custGeom>
            <a:rect b="b" l="l" r="r" t="t"/>
            <a:pathLst>
              <a:path extrusionOk="0" h="4778" w="29232">
                <a:moveTo>
                  <a:pt x="1" y="1"/>
                </a:moveTo>
                <a:lnTo>
                  <a:pt x="1" y="4777"/>
                </a:lnTo>
                <a:lnTo>
                  <a:pt x="29232" y="4777"/>
                </a:lnTo>
                <a:lnTo>
                  <a:pt x="2923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18"/>
          <p:cNvSpPr/>
          <p:nvPr/>
        </p:nvSpPr>
        <p:spPr>
          <a:xfrm>
            <a:off x="560907" y="1701385"/>
            <a:ext cx="699886" cy="114648"/>
          </a:xfrm>
          <a:custGeom>
            <a:rect b="b" l="l" r="r" t="t"/>
            <a:pathLst>
              <a:path extrusionOk="0" h="4778" w="29168">
                <a:moveTo>
                  <a:pt x="0" y="1"/>
                </a:moveTo>
                <a:lnTo>
                  <a:pt x="0" y="4777"/>
                </a:lnTo>
                <a:lnTo>
                  <a:pt x="29167" y="4777"/>
                </a:lnTo>
                <a:lnTo>
                  <a:pt x="2916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8"/>
          <p:cNvSpPr/>
          <p:nvPr/>
        </p:nvSpPr>
        <p:spPr>
          <a:xfrm>
            <a:off x="-1540239" y="2988045"/>
            <a:ext cx="735039" cy="1488386"/>
          </a:xfrm>
          <a:custGeom>
            <a:rect b="b" l="l" r="r" t="t"/>
            <a:pathLst>
              <a:path extrusionOk="0" h="62029" w="30633">
                <a:moveTo>
                  <a:pt x="17705" y="42924"/>
                </a:moveTo>
                <a:lnTo>
                  <a:pt x="17705" y="60437"/>
                </a:lnTo>
                <a:lnTo>
                  <a:pt x="12928" y="60437"/>
                </a:lnTo>
                <a:lnTo>
                  <a:pt x="12928" y="42924"/>
                </a:lnTo>
                <a:close/>
                <a:moveTo>
                  <a:pt x="15348" y="1"/>
                </a:moveTo>
                <a:cubicBezTo>
                  <a:pt x="7133" y="1"/>
                  <a:pt x="446" y="6496"/>
                  <a:pt x="192" y="14712"/>
                </a:cubicBezTo>
                <a:cubicBezTo>
                  <a:pt x="1" y="22927"/>
                  <a:pt x="6369" y="29741"/>
                  <a:pt x="14521" y="30187"/>
                </a:cubicBezTo>
                <a:lnTo>
                  <a:pt x="14521" y="41332"/>
                </a:lnTo>
                <a:lnTo>
                  <a:pt x="12164" y="41332"/>
                </a:lnTo>
                <a:cubicBezTo>
                  <a:pt x="11718" y="41332"/>
                  <a:pt x="11336" y="41714"/>
                  <a:pt x="11336" y="42159"/>
                </a:cubicBezTo>
                <a:lnTo>
                  <a:pt x="11336" y="61265"/>
                </a:lnTo>
                <a:cubicBezTo>
                  <a:pt x="11336" y="61710"/>
                  <a:pt x="11718" y="62029"/>
                  <a:pt x="12164" y="62029"/>
                </a:cubicBezTo>
                <a:lnTo>
                  <a:pt x="18533" y="62029"/>
                </a:lnTo>
                <a:cubicBezTo>
                  <a:pt x="18978" y="62029"/>
                  <a:pt x="19297" y="61710"/>
                  <a:pt x="19297" y="61265"/>
                </a:cubicBezTo>
                <a:lnTo>
                  <a:pt x="19297" y="42159"/>
                </a:lnTo>
                <a:cubicBezTo>
                  <a:pt x="19297" y="41714"/>
                  <a:pt x="18978" y="41332"/>
                  <a:pt x="18533" y="41332"/>
                </a:cubicBezTo>
                <a:lnTo>
                  <a:pt x="16113" y="41332"/>
                </a:lnTo>
                <a:lnTo>
                  <a:pt x="16113" y="30187"/>
                </a:lnTo>
                <a:cubicBezTo>
                  <a:pt x="24328" y="29741"/>
                  <a:pt x="30633" y="22927"/>
                  <a:pt x="30442" y="14712"/>
                </a:cubicBezTo>
                <a:cubicBezTo>
                  <a:pt x="30250" y="6496"/>
                  <a:pt x="23500" y="1"/>
                  <a:pt x="15348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8"/>
          <p:cNvSpPr/>
          <p:nvPr/>
        </p:nvSpPr>
        <p:spPr>
          <a:xfrm>
            <a:off x="-1210164" y="4037850"/>
            <a:ext cx="76424" cy="382048"/>
          </a:xfrm>
          <a:custGeom>
            <a:rect b="b" l="l" r="r" t="t"/>
            <a:pathLst>
              <a:path extrusionOk="0" h="15922" w="3185">
                <a:moveTo>
                  <a:pt x="0" y="1"/>
                </a:moveTo>
                <a:lnTo>
                  <a:pt x="0" y="15922"/>
                </a:lnTo>
                <a:lnTo>
                  <a:pt x="3185" y="15922"/>
                </a:lnTo>
                <a:lnTo>
                  <a:pt x="3185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8"/>
          <p:cNvSpPr/>
          <p:nvPr/>
        </p:nvSpPr>
        <p:spPr>
          <a:xfrm>
            <a:off x="24523" y="394881"/>
            <a:ext cx="1228616" cy="426343"/>
          </a:xfrm>
          <a:custGeom>
            <a:rect b="b" l="l" r="r" t="t"/>
            <a:pathLst>
              <a:path extrusionOk="0" h="17768" w="51203">
                <a:moveTo>
                  <a:pt x="49611" y="1592"/>
                </a:moveTo>
                <a:lnTo>
                  <a:pt x="49611" y="16176"/>
                </a:lnTo>
                <a:lnTo>
                  <a:pt x="1593" y="16176"/>
                </a:lnTo>
                <a:lnTo>
                  <a:pt x="1593" y="1592"/>
                </a:lnTo>
                <a:close/>
                <a:moveTo>
                  <a:pt x="1" y="0"/>
                </a:moveTo>
                <a:lnTo>
                  <a:pt x="1" y="17768"/>
                </a:lnTo>
                <a:lnTo>
                  <a:pt x="51203" y="17768"/>
                </a:lnTo>
                <a:lnTo>
                  <a:pt x="5120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18"/>
          <p:cNvSpPr/>
          <p:nvPr/>
        </p:nvSpPr>
        <p:spPr>
          <a:xfrm>
            <a:off x="2605497" y="99575"/>
            <a:ext cx="1101778" cy="368659"/>
          </a:xfrm>
          <a:custGeom>
            <a:rect b="b" l="l" r="r" t="t"/>
            <a:pathLst>
              <a:path extrusionOk="0" h="15364" w="45917">
                <a:moveTo>
                  <a:pt x="18787" y="1927"/>
                </a:moveTo>
                <a:lnTo>
                  <a:pt x="18787" y="1927"/>
                </a:lnTo>
                <a:cubicBezTo>
                  <a:pt x="15539" y="5557"/>
                  <a:pt x="18150" y="11288"/>
                  <a:pt x="22990" y="11288"/>
                </a:cubicBezTo>
                <a:cubicBezTo>
                  <a:pt x="27830" y="11288"/>
                  <a:pt x="30377" y="5557"/>
                  <a:pt x="27193" y="1927"/>
                </a:cubicBezTo>
                <a:lnTo>
                  <a:pt x="27193" y="1927"/>
                </a:lnTo>
                <a:cubicBezTo>
                  <a:pt x="27639" y="1990"/>
                  <a:pt x="28149" y="2054"/>
                  <a:pt x="28594" y="2118"/>
                </a:cubicBezTo>
                <a:cubicBezTo>
                  <a:pt x="31396" y="6512"/>
                  <a:pt x="28212" y="12307"/>
                  <a:pt x="22990" y="12307"/>
                </a:cubicBezTo>
                <a:cubicBezTo>
                  <a:pt x="17768" y="12307"/>
                  <a:pt x="14584" y="6512"/>
                  <a:pt x="17386" y="2118"/>
                </a:cubicBezTo>
                <a:cubicBezTo>
                  <a:pt x="17832" y="2054"/>
                  <a:pt x="18278" y="1990"/>
                  <a:pt x="18787" y="1927"/>
                </a:cubicBezTo>
                <a:close/>
                <a:moveTo>
                  <a:pt x="30569" y="2500"/>
                </a:moveTo>
                <a:cubicBezTo>
                  <a:pt x="35026" y="3455"/>
                  <a:pt x="39293" y="5238"/>
                  <a:pt x="43114" y="7722"/>
                </a:cubicBezTo>
                <a:cubicBezTo>
                  <a:pt x="37641" y="11329"/>
                  <a:pt x="31317" y="13418"/>
                  <a:pt x="24736" y="13692"/>
                </a:cubicBezTo>
                <a:lnTo>
                  <a:pt x="24736" y="13692"/>
                </a:lnTo>
                <a:cubicBezTo>
                  <a:pt x="29704" y="12588"/>
                  <a:pt x="32491" y="7212"/>
                  <a:pt x="30569" y="2500"/>
                </a:cubicBezTo>
                <a:close/>
                <a:moveTo>
                  <a:pt x="15348" y="2500"/>
                </a:moveTo>
                <a:lnTo>
                  <a:pt x="15348" y="2500"/>
                </a:lnTo>
                <a:cubicBezTo>
                  <a:pt x="13310" y="7340"/>
                  <a:pt x="16367" y="12880"/>
                  <a:pt x="21589" y="13772"/>
                </a:cubicBezTo>
                <a:cubicBezTo>
                  <a:pt x="14902" y="13517"/>
                  <a:pt x="8406" y="11415"/>
                  <a:pt x="2802" y="7722"/>
                </a:cubicBezTo>
                <a:cubicBezTo>
                  <a:pt x="6623" y="5174"/>
                  <a:pt x="10890" y="3455"/>
                  <a:pt x="15348" y="2500"/>
                </a:cubicBezTo>
                <a:close/>
                <a:moveTo>
                  <a:pt x="22958" y="0"/>
                </a:moveTo>
                <a:cubicBezTo>
                  <a:pt x="22608" y="0"/>
                  <a:pt x="22258" y="48"/>
                  <a:pt x="21907" y="143"/>
                </a:cubicBezTo>
                <a:cubicBezTo>
                  <a:pt x="14393" y="334"/>
                  <a:pt x="7069" y="2754"/>
                  <a:pt x="892" y="7085"/>
                </a:cubicBezTo>
                <a:lnTo>
                  <a:pt x="0" y="7722"/>
                </a:lnTo>
                <a:lnTo>
                  <a:pt x="892" y="8359"/>
                </a:lnTo>
                <a:cubicBezTo>
                  <a:pt x="7388" y="12944"/>
                  <a:pt x="15030" y="15364"/>
                  <a:pt x="22926" y="15364"/>
                </a:cubicBezTo>
                <a:cubicBezTo>
                  <a:pt x="30823" y="15364"/>
                  <a:pt x="38529" y="12944"/>
                  <a:pt x="44961" y="8359"/>
                </a:cubicBezTo>
                <a:lnTo>
                  <a:pt x="45916" y="7722"/>
                </a:lnTo>
                <a:lnTo>
                  <a:pt x="44961" y="7085"/>
                </a:lnTo>
                <a:cubicBezTo>
                  <a:pt x="38847" y="2754"/>
                  <a:pt x="31524" y="334"/>
                  <a:pt x="24009" y="143"/>
                </a:cubicBezTo>
                <a:cubicBezTo>
                  <a:pt x="23659" y="48"/>
                  <a:pt x="23309" y="0"/>
                  <a:pt x="2295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18"/>
          <p:cNvSpPr/>
          <p:nvPr/>
        </p:nvSpPr>
        <p:spPr>
          <a:xfrm>
            <a:off x="-742573" y="2272898"/>
            <a:ext cx="233831" cy="200046"/>
          </a:xfrm>
          <a:custGeom>
            <a:rect b="b" l="l" r="r" t="t"/>
            <a:pathLst>
              <a:path extrusionOk="0" h="8337" w="9745">
                <a:moveTo>
                  <a:pt x="5559" y="1576"/>
                </a:moveTo>
                <a:cubicBezTo>
                  <a:pt x="6878" y="1576"/>
                  <a:pt x="8152" y="2615"/>
                  <a:pt x="8152" y="4204"/>
                </a:cubicBezTo>
                <a:cubicBezTo>
                  <a:pt x="8152" y="5605"/>
                  <a:pt x="7006" y="6751"/>
                  <a:pt x="5541" y="6751"/>
                </a:cubicBezTo>
                <a:cubicBezTo>
                  <a:pt x="3248" y="6751"/>
                  <a:pt x="2102" y="3949"/>
                  <a:pt x="3758" y="2357"/>
                </a:cubicBezTo>
                <a:cubicBezTo>
                  <a:pt x="4276" y="1818"/>
                  <a:pt x="4923" y="1576"/>
                  <a:pt x="5559" y="1576"/>
                </a:cubicBezTo>
                <a:close/>
                <a:moveTo>
                  <a:pt x="5541" y="1"/>
                </a:moveTo>
                <a:cubicBezTo>
                  <a:pt x="1847" y="1"/>
                  <a:pt x="1" y="4458"/>
                  <a:pt x="2612" y="7070"/>
                </a:cubicBezTo>
                <a:cubicBezTo>
                  <a:pt x="3467" y="7945"/>
                  <a:pt x="4527" y="8336"/>
                  <a:pt x="5566" y="8336"/>
                </a:cubicBezTo>
                <a:cubicBezTo>
                  <a:pt x="7699" y="8336"/>
                  <a:pt x="9744" y="6688"/>
                  <a:pt x="9744" y="4204"/>
                </a:cubicBezTo>
                <a:cubicBezTo>
                  <a:pt x="9744" y="1847"/>
                  <a:pt x="7897" y="1"/>
                  <a:pt x="5541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18"/>
          <p:cNvSpPr/>
          <p:nvPr/>
        </p:nvSpPr>
        <p:spPr>
          <a:xfrm>
            <a:off x="2385439" y="1418388"/>
            <a:ext cx="233831" cy="200502"/>
          </a:xfrm>
          <a:custGeom>
            <a:rect b="b" l="l" r="r" t="t"/>
            <a:pathLst>
              <a:path extrusionOk="0" h="8356" w="9745">
                <a:moveTo>
                  <a:pt x="4034" y="1603"/>
                </a:moveTo>
                <a:cubicBezTo>
                  <a:pt x="4070" y="1603"/>
                  <a:pt x="4105" y="1604"/>
                  <a:pt x="4140" y="1605"/>
                </a:cubicBezTo>
                <a:cubicBezTo>
                  <a:pt x="6433" y="1605"/>
                  <a:pt x="7579" y="4344"/>
                  <a:pt x="5987" y="6000"/>
                </a:cubicBezTo>
                <a:cubicBezTo>
                  <a:pt x="5456" y="6531"/>
                  <a:pt x="4813" y="6767"/>
                  <a:pt x="4185" y="6767"/>
                </a:cubicBezTo>
                <a:cubicBezTo>
                  <a:pt x="2856" y="6767"/>
                  <a:pt x="1593" y="5710"/>
                  <a:pt x="1593" y="4153"/>
                </a:cubicBezTo>
                <a:cubicBezTo>
                  <a:pt x="1593" y="2787"/>
                  <a:pt x="2682" y="1603"/>
                  <a:pt x="4034" y="1603"/>
                </a:cubicBezTo>
                <a:close/>
                <a:moveTo>
                  <a:pt x="4189" y="0"/>
                </a:moveTo>
                <a:cubicBezTo>
                  <a:pt x="2041" y="0"/>
                  <a:pt x="1" y="1654"/>
                  <a:pt x="1" y="4153"/>
                </a:cubicBezTo>
                <a:cubicBezTo>
                  <a:pt x="1" y="6509"/>
                  <a:pt x="1848" y="8356"/>
                  <a:pt x="4140" y="8356"/>
                </a:cubicBezTo>
                <a:cubicBezTo>
                  <a:pt x="7898" y="8356"/>
                  <a:pt x="9744" y="3834"/>
                  <a:pt x="7133" y="1223"/>
                </a:cubicBezTo>
                <a:cubicBezTo>
                  <a:pt x="6268" y="379"/>
                  <a:pt x="5216" y="0"/>
                  <a:pt x="418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18"/>
          <p:cNvSpPr/>
          <p:nvPr/>
        </p:nvSpPr>
        <p:spPr>
          <a:xfrm>
            <a:off x="3338976" y="2473808"/>
            <a:ext cx="189513" cy="161270"/>
          </a:xfrm>
          <a:custGeom>
            <a:rect b="b" l="l" r="r" t="t"/>
            <a:pathLst>
              <a:path extrusionOk="0" h="6721" w="7898">
                <a:moveTo>
                  <a:pt x="4472" y="0"/>
                </a:moveTo>
                <a:cubicBezTo>
                  <a:pt x="3635" y="0"/>
                  <a:pt x="2785" y="307"/>
                  <a:pt x="2102" y="989"/>
                </a:cubicBezTo>
                <a:cubicBezTo>
                  <a:pt x="1" y="3091"/>
                  <a:pt x="1465" y="6721"/>
                  <a:pt x="4522" y="6721"/>
                </a:cubicBezTo>
                <a:cubicBezTo>
                  <a:pt x="6369" y="6721"/>
                  <a:pt x="7897" y="5256"/>
                  <a:pt x="7897" y="3345"/>
                </a:cubicBezTo>
                <a:cubicBezTo>
                  <a:pt x="7897" y="1324"/>
                  <a:pt x="6213" y="0"/>
                  <a:pt x="4472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18"/>
          <p:cNvSpPr/>
          <p:nvPr/>
        </p:nvSpPr>
        <p:spPr>
          <a:xfrm>
            <a:off x="742741" y="4509280"/>
            <a:ext cx="189513" cy="162758"/>
          </a:xfrm>
          <a:custGeom>
            <a:rect b="b" l="l" r="r" t="t"/>
            <a:pathLst>
              <a:path extrusionOk="0" h="6783" w="7898">
                <a:moveTo>
                  <a:pt x="4464" y="0"/>
                </a:moveTo>
                <a:cubicBezTo>
                  <a:pt x="3629" y="0"/>
                  <a:pt x="2782" y="307"/>
                  <a:pt x="2102" y="987"/>
                </a:cubicBezTo>
                <a:cubicBezTo>
                  <a:pt x="0" y="3089"/>
                  <a:pt x="1465" y="6782"/>
                  <a:pt x="4522" y="6782"/>
                </a:cubicBezTo>
                <a:cubicBezTo>
                  <a:pt x="6369" y="6782"/>
                  <a:pt x="7897" y="5254"/>
                  <a:pt x="7897" y="3407"/>
                </a:cubicBezTo>
                <a:cubicBezTo>
                  <a:pt x="7897" y="1340"/>
                  <a:pt x="6207" y="0"/>
                  <a:pt x="446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18"/>
          <p:cNvSpPr/>
          <p:nvPr/>
        </p:nvSpPr>
        <p:spPr>
          <a:xfrm>
            <a:off x="3910489" y="755070"/>
            <a:ext cx="187977" cy="162422"/>
          </a:xfrm>
          <a:custGeom>
            <a:rect b="b" l="l" r="r" t="t"/>
            <a:pathLst>
              <a:path extrusionOk="0" h="6769" w="7834">
                <a:moveTo>
                  <a:pt x="4420" y="0"/>
                </a:moveTo>
                <a:cubicBezTo>
                  <a:pt x="3604" y="0"/>
                  <a:pt x="2774" y="301"/>
                  <a:pt x="2102" y="974"/>
                </a:cubicBezTo>
                <a:cubicBezTo>
                  <a:pt x="0" y="3139"/>
                  <a:pt x="1465" y="6769"/>
                  <a:pt x="4458" y="6769"/>
                </a:cubicBezTo>
                <a:cubicBezTo>
                  <a:pt x="6369" y="6769"/>
                  <a:pt x="7833" y="5241"/>
                  <a:pt x="7833" y="3394"/>
                </a:cubicBezTo>
                <a:cubicBezTo>
                  <a:pt x="7833" y="1358"/>
                  <a:pt x="6155" y="0"/>
                  <a:pt x="442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18"/>
          <p:cNvSpPr/>
          <p:nvPr/>
        </p:nvSpPr>
        <p:spPr>
          <a:xfrm>
            <a:off x="1221034" y="4212030"/>
            <a:ext cx="276182" cy="199518"/>
          </a:xfrm>
          <a:custGeom>
            <a:rect b="b" l="l" r="r" t="t"/>
            <a:pathLst>
              <a:path extrusionOk="0" h="8315" w="11510">
                <a:moveTo>
                  <a:pt x="6004" y="1555"/>
                </a:moveTo>
                <a:cubicBezTo>
                  <a:pt x="7334" y="1555"/>
                  <a:pt x="8598" y="2583"/>
                  <a:pt x="8598" y="4141"/>
                </a:cubicBezTo>
                <a:cubicBezTo>
                  <a:pt x="8598" y="5542"/>
                  <a:pt x="7452" y="6688"/>
                  <a:pt x="6051" y="6752"/>
                </a:cubicBezTo>
                <a:cubicBezTo>
                  <a:pt x="3758" y="6752"/>
                  <a:pt x="2612" y="3950"/>
                  <a:pt x="4204" y="2294"/>
                </a:cubicBezTo>
                <a:cubicBezTo>
                  <a:pt x="4734" y="1784"/>
                  <a:pt x="5377" y="1555"/>
                  <a:pt x="6004" y="1555"/>
                </a:cubicBezTo>
                <a:close/>
                <a:moveTo>
                  <a:pt x="6130" y="1"/>
                </a:moveTo>
                <a:cubicBezTo>
                  <a:pt x="6104" y="1"/>
                  <a:pt x="6077" y="1"/>
                  <a:pt x="6051" y="2"/>
                </a:cubicBezTo>
                <a:cubicBezTo>
                  <a:pt x="4013" y="2"/>
                  <a:pt x="2293" y="1403"/>
                  <a:pt x="1975" y="3377"/>
                </a:cubicBezTo>
                <a:lnTo>
                  <a:pt x="1083" y="3377"/>
                </a:lnTo>
                <a:cubicBezTo>
                  <a:pt x="1" y="3377"/>
                  <a:pt x="1" y="4969"/>
                  <a:pt x="1083" y="4969"/>
                </a:cubicBezTo>
                <a:lnTo>
                  <a:pt x="1975" y="4969"/>
                </a:lnTo>
                <a:cubicBezTo>
                  <a:pt x="2367" y="7090"/>
                  <a:pt x="4189" y="8314"/>
                  <a:pt x="6051" y="8314"/>
                </a:cubicBezTo>
                <a:cubicBezTo>
                  <a:pt x="7208" y="8314"/>
                  <a:pt x="8380" y="7841"/>
                  <a:pt x="9235" y="6816"/>
                </a:cubicBezTo>
                <a:cubicBezTo>
                  <a:pt x="11510" y="4098"/>
                  <a:pt x="9583" y="1"/>
                  <a:pt x="613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18"/>
          <p:cNvSpPr/>
          <p:nvPr/>
        </p:nvSpPr>
        <p:spPr>
          <a:xfrm>
            <a:off x="-707421" y="2509753"/>
            <a:ext cx="195607" cy="1401284"/>
          </a:xfrm>
          <a:custGeom>
            <a:rect b="b" l="l" r="r" t="t"/>
            <a:pathLst>
              <a:path extrusionOk="0" h="58399" w="8152">
                <a:moveTo>
                  <a:pt x="5859" y="13438"/>
                </a:moveTo>
                <a:lnTo>
                  <a:pt x="6369" y="20634"/>
                </a:lnTo>
                <a:lnTo>
                  <a:pt x="1783" y="20634"/>
                </a:lnTo>
                <a:lnTo>
                  <a:pt x="2293" y="13438"/>
                </a:lnTo>
                <a:close/>
                <a:moveTo>
                  <a:pt x="4076" y="1"/>
                </a:moveTo>
                <a:lnTo>
                  <a:pt x="3376" y="1593"/>
                </a:lnTo>
                <a:cubicBezTo>
                  <a:pt x="2611" y="3312"/>
                  <a:pt x="0" y="8980"/>
                  <a:pt x="0" y="10254"/>
                </a:cubicBezTo>
                <a:cubicBezTo>
                  <a:pt x="64" y="11082"/>
                  <a:pt x="319" y="11909"/>
                  <a:pt x="765" y="12610"/>
                </a:cubicBezTo>
                <a:lnTo>
                  <a:pt x="191" y="20634"/>
                </a:lnTo>
                <a:lnTo>
                  <a:pt x="128" y="20634"/>
                </a:lnTo>
                <a:lnTo>
                  <a:pt x="128" y="21462"/>
                </a:lnTo>
                <a:lnTo>
                  <a:pt x="64" y="22226"/>
                </a:lnTo>
                <a:lnTo>
                  <a:pt x="128" y="22226"/>
                </a:lnTo>
                <a:lnTo>
                  <a:pt x="765" y="58399"/>
                </a:lnTo>
                <a:lnTo>
                  <a:pt x="7388" y="58399"/>
                </a:lnTo>
                <a:lnTo>
                  <a:pt x="8025" y="22163"/>
                </a:lnTo>
                <a:lnTo>
                  <a:pt x="8088" y="22163"/>
                </a:lnTo>
                <a:lnTo>
                  <a:pt x="8025" y="21398"/>
                </a:lnTo>
                <a:lnTo>
                  <a:pt x="8025" y="20571"/>
                </a:lnTo>
                <a:lnTo>
                  <a:pt x="7961" y="20571"/>
                </a:lnTo>
                <a:lnTo>
                  <a:pt x="7388" y="12546"/>
                </a:lnTo>
                <a:cubicBezTo>
                  <a:pt x="7833" y="11846"/>
                  <a:pt x="8088" y="11018"/>
                  <a:pt x="8152" y="10254"/>
                </a:cubicBezTo>
                <a:cubicBezTo>
                  <a:pt x="8152" y="8980"/>
                  <a:pt x="5605" y="3312"/>
                  <a:pt x="4840" y="1593"/>
                </a:cubicBezTo>
                <a:lnTo>
                  <a:pt x="4076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8"/>
          <p:cNvSpPr/>
          <p:nvPr/>
        </p:nvSpPr>
        <p:spPr>
          <a:xfrm>
            <a:off x="3578878" y="1713623"/>
            <a:ext cx="779358" cy="716707"/>
          </a:xfrm>
          <a:custGeom>
            <a:rect b="b" l="l" r="r" t="t"/>
            <a:pathLst>
              <a:path extrusionOk="0" h="29869" w="32480">
                <a:moveTo>
                  <a:pt x="27258" y="1592"/>
                </a:moveTo>
                <a:cubicBezTo>
                  <a:pt x="29232" y="1592"/>
                  <a:pt x="30888" y="3248"/>
                  <a:pt x="30888" y="5222"/>
                </a:cubicBezTo>
                <a:lnTo>
                  <a:pt x="30888" y="16112"/>
                </a:lnTo>
                <a:cubicBezTo>
                  <a:pt x="30888" y="18086"/>
                  <a:pt x="29232" y="19679"/>
                  <a:pt x="27258" y="19679"/>
                </a:cubicBezTo>
                <a:lnTo>
                  <a:pt x="24328" y="19679"/>
                </a:lnTo>
                <a:lnTo>
                  <a:pt x="18151" y="25856"/>
                </a:lnTo>
                <a:lnTo>
                  <a:pt x="18406" y="19679"/>
                </a:lnTo>
                <a:lnTo>
                  <a:pt x="5223" y="19679"/>
                </a:lnTo>
                <a:cubicBezTo>
                  <a:pt x="3249" y="19679"/>
                  <a:pt x="1593" y="18086"/>
                  <a:pt x="1593" y="16112"/>
                </a:cubicBezTo>
                <a:lnTo>
                  <a:pt x="1593" y="5222"/>
                </a:lnTo>
                <a:cubicBezTo>
                  <a:pt x="1593" y="3248"/>
                  <a:pt x="3249" y="1592"/>
                  <a:pt x="5223" y="1592"/>
                </a:cubicBezTo>
                <a:close/>
                <a:moveTo>
                  <a:pt x="5223" y="0"/>
                </a:moveTo>
                <a:cubicBezTo>
                  <a:pt x="2357" y="0"/>
                  <a:pt x="1" y="2357"/>
                  <a:pt x="1" y="5222"/>
                </a:cubicBezTo>
                <a:lnTo>
                  <a:pt x="1" y="16112"/>
                </a:lnTo>
                <a:cubicBezTo>
                  <a:pt x="1" y="18978"/>
                  <a:pt x="2357" y="21271"/>
                  <a:pt x="5223" y="21271"/>
                </a:cubicBezTo>
                <a:lnTo>
                  <a:pt x="16750" y="21271"/>
                </a:lnTo>
                <a:lnTo>
                  <a:pt x="16431" y="29868"/>
                </a:lnTo>
                <a:lnTo>
                  <a:pt x="25029" y="21271"/>
                </a:lnTo>
                <a:lnTo>
                  <a:pt x="27258" y="21271"/>
                </a:lnTo>
                <a:cubicBezTo>
                  <a:pt x="30187" y="21271"/>
                  <a:pt x="32480" y="18978"/>
                  <a:pt x="32480" y="16112"/>
                </a:cubicBezTo>
                <a:lnTo>
                  <a:pt x="32480" y="5222"/>
                </a:lnTo>
                <a:cubicBezTo>
                  <a:pt x="32480" y="2357"/>
                  <a:pt x="30123" y="0"/>
                  <a:pt x="2725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8"/>
          <p:cNvSpPr/>
          <p:nvPr/>
        </p:nvSpPr>
        <p:spPr>
          <a:xfrm>
            <a:off x="-1387439" y="827319"/>
            <a:ext cx="932182" cy="716707"/>
          </a:xfrm>
          <a:custGeom>
            <a:rect b="b" l="l" r="r" t="t"/>
            <a:pathLst>
              <a:path extrusionOk="0" h="29869" w="38849">
                <a:moveTo>
                  <a:pt x="33626" y="1593"/>
                </a:moveTo>
                <a:cubicBezTo>
                  <a:pt x="35600" y="1593"/>
                  <a:pt x="37256" y="3248"/>
                  <a:pt x="37256" y="5223"/>
                </a:cubicBezTo>
                <a:lnTo>
                  <a:pt x="37256" y="16113"/>
                </a:lnTo>
                <a:cubicBezTo>
                  <a:pt x="37256" y="18087"/>
                  <a:pt x="35600" y="19679"/>
                  <a:pt x="33626" y="19743"/>
                </a:cubicBezTo>
                <a:lnTo>
                  <a:pt x="30697" y="19743"/>
                </a:lnTo>
                <a:lnTo>
                  <a:pt x="24519" y="25856"/>
                </a:lnTo>
                <a:lnTo>
                  <a:pt x="24774" y="19679"/>
                </a:lnTo>
                <a:lnTo>
                  <a:pt x="5223" y="19679"/>
                </a:lnTo>
                <a:cubicBezTo>
                  <a:pt x="3249" y="19679"/>
                  <a:pt x="1593" y="18087"/>
                  <a:pt x="1593" y="16113"/>
                </a:cubicBezTo>
                <a:lnTo>
                  <a:pt x="1593" y="5223"/>
                </a:lnTo>
                <a:cubicBezTo>
                  <a:pt x="1593" y="3248"/>
                  <a:pt x="3249" y="1593"/>
                  <a:pt x="5223" y="1593"/>
                </a:cubicBezTo>
                <a:close/>
                <a:moveTo>
                  <a:pt x="5223" y="1"/>
                </a:moveTo>
                <a:cubicBezTo>
                  <a:pt x="2357" y="1"/>
                  <a:pt x="1" y="2357"/>
                  <a:pt x="1" y="5223"/>
                </a:cubicBezTo>
                <a:lnTo>
                  <a:pt x="1" y="16113"/>
                </a:lnTo>
                <a:cubicBezTo>
                  <a:pt x="1" y="18978"/>
                  <a:pt x="2357" y="21335"/>
                  <a:pt x="5223" y="21335"/>
                </a:cubicBezTo>
                <a:lnTo>
                  <a:pt x="23118" y="21335"/>
                </a:lnTo>
                <a:lnTo>
                  <a:pt x="22800" y="29868"/>
                </a:lnTo>
                <a:lnTo>
                  <a:pt x="31397" y="21335"/>
                </a:lnTo>
                <a:lnTo>
                  <a:pt x="33626" y="21335"/>
                </a:lnTo>
                <a:cubicBezTo>
                  <a:pt x="36556" y="21271"/>
                  <a:pt x="38848" y="18978"/>
                  <a:pt x="38848" y="16113"/>
                </a:cubicBezTo>
                <a:lnTo>
                  <a:pt x="38848" y="5223"/>
                </a:lnTo>
                <a:cubicBezTo>
                  <a:pt x="38848" y="2357"/>
                  <a:pt x="36556" y="1"/>
                  <a:pt x="33626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8"/>
          <p:cNvSpPr/>
          <p:nvPr/>
        </p:nvSpPr>
        <p:spPr>
          <a:xfrm>
            <a:off x="3328274" y="2971248"/>
            <a:ext cx="236879" cy="1473101"/>
          </a:xfrm>
          <a:custGeom>
            <a:rect b="b" l="l" r="r" t="t"/>
            <a:pathLst>
              <a:path extrusionOk="0" h="61392" w="9872">
                <a:moveTo>
                  <a:pt x="6751" y="16431"/>
                </a:moveTo>
                <a:lnTo>
                  <a:pt x="7261" y="23563"/>
                </a:lnTo>
                <a:lnTo>
                  <a:pt x="2675" y="23563"/>
                </a:lnTo>
                <a:lnTo>
                  <a:pt x="3121" y="16431"/>
                </a:lnTo>
                <a:close/>
                <a:moveTo>
                  <a:pt x="4522" y="0"/>
                </a:moveTo>
                <a:cubicBezTo>
                  <a:pt x="3312" y="2229"/>
                  <a:pt x="1" y="8661"/>
                  <a:pt x="1" y="10890"/>
                </a:cubicBezTo>
                <a:cubicBezTo>
                  <a:pt x="1" y="12482"/>
                  <a:pt x="765" y="13947"/>
                  <a:pt x="1975" y="14902"/>
                </a:cubicBezTo>
                <a:lnTo>
                  <a:pt x="1657" y="14902"/>
                </a:lnTo>
                <a:lnTo>
                  <a:pt x="1020" y="23627"/>
                </a:lnTo>
                <a:lnTo>
                  <a:pt x="956" y="23627"/>
                </a:lnTo>
                <a:lnTo>
                  <a:pt x="956" y="24455"/>
                </a:lnTo>
                <a:lnTo>
                  <a:pt x="956" y="25219"/>
                </a:lnTo>
                <a:lnTo>
                  <a:pt x="1020" y="25219"/>
                </a:lnTo>
                <a:lnTo>
                  <a:pt x="1593" y="61391"/>
                </a:lnTo>
                <a:lnTo>
                  <a:pt x="8216" y="61391"/>
                </a:lnTo>
                <a:lnTo>
                  <a:pt x="8853" y="25219"/>
                </a:lnTo>
                <a:lnTo>
                  <a:pt x="8916" y="25219"/>
                </a:lnTo>
                <a:lnTo>
                  <a:pt x="8853" y="24455"/>
                </a:lnTo>
                <a:lnTo>
                  <a:pt x="8853" y="23627"/>
                </a:lnTo>
                <a:lnTo>
                  <a:pt x="8789" y="23627"/>
                </a:lnTo>
                <a:lnTo>
                  <a:pt x="8216" y="14902"/>
                </a:lnTo>
                <a:lnTo>
                  <a:pt x="7834" y="14902"/>
                </a:lnTo>
                <a:cubicBezTo>
                  <a:pt x="9108" y="13947"/>
                  <a:pt x="9872" y="12482"/>
                  <a:pt x="9872" y="10890"/>
                </a:cubicBezTo>
                <a:cubicBezTo>
                  <a:pt x="9872" y="8661"/>
                  <a:pt x="6560" y="2229"/>
                  <a:pt x="5350" y="0"/>
                </a:cubicBezTo>
                <a:lnTo>
                  <a:pt x="5350" y="9553"/>
                </a:lnTo>
                <a:cubicBezTo>
                  <a:pt x="7261" y="10062"/>
                  <a:pt x="6879" y="12801"/>
                  <a:pt x="4904" y="12801"/>
                </a:cubicBezTo>
                <a:cubicBezTo>
                  <a:pt x="2994" y="12801"/>
                  <a:pt x="2612" y="10062"/>
                  <a:pt x="4522" y="9553"/>
                </a:cubicBezTo>
                <a:lnTo>
                  <a:pt x="452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18"/>
          <p:cNvSpPr/>
          <p:nvPr/>
        </p:nvSpPr>
        <p:spPr>
          <a:xfrm>
            <a:off x="3759681" y="2919947"/>
            <a:ext cx="126382" cy="71193"/>
          </a:xfrm>
          <a:custGeom>
            <a:rect b="b" l="l" r="r" t="t"/>
            <a:pathLst>
              <a:path extrusionOk="0" h="2967" w="5267">
                <a:moveTo>
                  <a:pt x="1179" y="1"/>
                </a:moveTo>
                <a:cubicBezTo>
                  <a:pt x="396" y="1"/>
                  <a:pt x="0" y="1235"/>
                  <a:pt x="936" y="1565"/>
                </a:cubicBezTo>
                <a:cubicBezTo>
                  <a:pt x="1891" y="1947"/>
                  <a:pt x="2846" y="2329"/>
                  <a:pt x="3802" y="2839"/>
                </a:cubicBezTo>
                <a:cubicBezTo>
                  <a:pt x="3865" y="2902"/>
                  <a:pt x="3993" y="2966"/>
                  <a:pt x="4120" y="2966"/>
                </a:cubicBezTo>
                <a:cubicBezTo>
                  <a:pt x="4948" y="2966"/>
                  <a:pt x="5266" y="1820"/>
                  <a:pt x="4502" y="1438"/>
                </a:cubicBezTo>
                <a:cubicBezTo>
                  <a:pt x="3547" y="928"/>
                  <a:pt x="2528" y="482"/>
                  <a:pt x="1573" y="100"/>
                </a:cubicBezTo>
                <a:cubicBezTo>
                  <a:pt x="1434" y="31"/>
                  <a:pt x="1302" y="1"/>
                  <a:pt x="1179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18"/>
          <p:cNvSpPr/>
          <p:nvPr/>
        </p:nvSpPr>
        <p:spPr>
          <a:xfrm>
            <a:off x="4206947" y="3632911"/>
            <a:ext cx="151288" cy="169645"/>
          </a:xfrm>
          <a:custGeom>
            <a:rect b="b" l="l" r="r" t="t"/>
            <a:pathLst>
              <a:path extrusionOk="0" h="7070" w="6305">
                <a:moveTo>
                  <a:pt x="3121" y="0"/>
                </a:moveTo>
                <a:cubicBezTo>
                  <a:pt x="2675" y="0"/>
                  <a:pt x="2293" y="319"/>
                  <a:pt x="2293" y="765"/>
                </a:cubicBezTo>
                <a:lnTo>
                  <a:pt x="0" y="765"/>
                </a:lnTo>
                <a:lnTo>
                  <a:pt x="0" y="7069"/>
                </a:lnTo>
                <a:lnTo>
                  <a:pt x="6305" y="7069"/>
                </a:lnTo>
                <a:lnTo>
                  <a:pt x="6305" y="828"/>
                </a:lnTo>
                <a:lnTo>
                  <a:pt x="3885" y="828"/>
                </a:lnTo>
                <a:lnTo>
                  <a:pt x="3885" y="765"/>
                </a:lnTo>
                <a:cubicBezTo>
                  <a:pt x="3885" y="319"/>
                  <a:pt x="3566" y="0"/>
                  <a:pt x="312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18"/>
          <p:cNvSpPr/>
          <p:nvPr/>
        </p:nvSpPr>
        <p:spPr>
          <a:xfrm>
            <a:off x="3902835" y="2990972"/>
            <a:ext cx="301065" cy="314934"/>
          </a:xfrm>
          <a:custGeom>
            <a:rect b="b" l="l" r="r" t="t"/>
            <a:pathLst>
              <a:path extrusionOk="0" h="13125" w="12547">
                <a:moveTo>
                  <a:pt x="920" y="1"/>
                </a:moveTo>
                <a:cubicBezTo>
                  <a:pt x="664" y="1"/>
                  <a:pt x="420" y="141"/>
                  <a:pt x="256" y="388"/>
                </a:cubicBezTo>
                <a:cubicBezTo>
                  <a:pt x="1" y="707"/>
                  <a:pt x="128" y="1216"/>
                  <a:pt x="510" y="1471"/>
                </a:cubicBezTo>
                <a:cubicBezTo>
                  <a:pt x="1338" y="2044"/>
                  <a:pt x="2166" y="2617"/>
                  <a:pt x="2994" y="3318"/>
                </a:cubicBezTo>
                <a:cubicBezTo>
                  <a:pt x="3121" y="3381"/>
                  <a:pt x="3312" y="3445"/>
                  <a:pt x="3504" y="3445"/>
                </a:cubicBezTo>
                <a:lnTo>
                  <a:pt x="3567" y="3445"/>
                </a:lnTo>
                <a:lnTo>
                  <a:pt x="3567" y="9049"/>
                </a:lnTo>
                <a:lnTo>
                  <a:pt x="9490" y="9049"/>
                </a:lnTo>
                <a:cubicBezTo>
                  <a:pt x="9171" y="9304"/>
                  <a:pt x="9108" y="9750"/>
                  <a:pt x="9299" y="10068"/>
                </a:cubicBezTo>
                <a:cubicBezTo>
                  <a:pt x="9936" y="10960"/>
                  <a:pt x="10445" y="11851"/>
                  <a:pt x="10955" y="12743"/>
                </a:cubicBezTo>
                <a:cubicBezTo>
                  <a:pt x="11082" y="12998"/>
                  <a:pt x="11337" y="13125"/>
                  <a:pt x="11655" y="13125"/>
                </a:cubicBezTo>
                <a:cubicBezTo>
                  <a:pt x="11782" y="13125"/>
                  <a:pt x="11910" y="13125"/>
                  <a:pt x="12037" y="12998"/>
                </a:cubicBezTo>
                <a:cubicBezTo>
                  <a:pt x="12419" y="12807"/>
                  <a:pt x="12547" y="12361"/>
                  <a:pt x="12356" y="11915"/>
                </a:cubicBezTo>
                <a:cubicBezTo>
                  <a:pt x="11846" y="11023"/>
                  <a:pt x="11273" y="10068"/>
                  <a:pt x="10636" y="9177"/>
                </a:cubicBezTo>
                <a:cubicBezTo>
                  <a:pt x="10445" y="8922"/>
                  <a:pt x="10190" y="8858"/>
                  <a:pt x="9872" y="8858"/>
                </a:cubicBezTo>
                <a:lnTo>
                  <a:pt x="9872" y="2744"/>
                </a:lnTo>
                <a:lnTo>
                  <a:pt x="4268" y="2744"/>
                </a:lnTo>
                <a:cubicBezTo>
                  <a:pt x="4268" y="2490"/>
                  <a:pt x="4204" y="2235"/>
                  <a:pt x="4013" y="2044"/>
                </a:cubicBezTo>
                <a:cubicBezTo>
                  <a:pt x="3121" y="1407"/>
                  <a:pt x="2230" y="707"/>
                  <a:pt x="1338" y="133"/>
                </a:cubicBezTo>
                <a:cubicBezTo>
                  <a:pt x="1203" y="43"/>
                  <a:pt x="1060" y="1"/>
                  <a:pt x="92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18"/>
          <p:cNvSpPr/>
          <p:nvPr/>
        </p:nvSpPr>
        <p:spPr>
          <a:xfrm>
            <a:off x="3358844" y="2801628"/>
            <a:ext cx="234863" cy="151288"/>
          </a:xfrm>
          <a:custGeom>
            <a:rect b="b" l="l" r="r" t="t"/>
            <a:pathLst>
              <a:path extrusionOk="0" h="6305" w="9788">
                <a:moveTo>
                  <a:pt x="0" y="0"/>
                </a:moveTo>
                <a:lnTo>
                  <a:pt x="0" y="6305"/>
                </a:lnTo>
                <a:lnTo>
                  <a:pt x="6305" y="6305"/>
                </a:lnTo>
                <a:lnTo>
                  <a:pt x="6305" y="4140"/>
                </a:lnTo>
                <a:cubicBezTo>
                  <a:pt x="7133" y="4140"/>
                  <a:pt x="7834" y="4203"/>
                  <a:pt x="8598" y="4267"/>
                </a:cubicBezTo>
                <a:lnTo>
                  <a:pt x="8725" y="4267"/>
                </a:lnTo>
                <a:cubicBezTo>
                  <a:pt x="8745" y="4268"/>
                  <a:pt x="8765" y="4269"/>
                  <a:pt x="8784" y="4269"/>
                </a:cubicBezTo>
                <a:cubicBezTo>
                  <a:pt x="9746" y="4269"/>
                  <a:pt x="9788" y="2737"/>
                  <a:pt x="8789" y="2675"/>
                </a:cubicBezTo>
                <a:cubicBezTo>
                  <a:pt x="7961" y="2611"/>
                  <a:pt x="7133" y="2548"/>
                  <a:pt x="6305" y="2548"/>
                </a:cubicBezTo>
                <a:lnTo>
                  <a:pt x="630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18"/>
          <p:cNvSpPr/>
          <p:nvPr/>
        </p:nvSpPr>
        <p:spPr>
          <a:xfrm>
            <a:off x="4240660" y="3481406"/>
            <a:ext cx="56460" cy="113328"/>
          </a:xfrm>
          <a:custGeom>
            <a:rect b="b" l="l" r="r" t="t"/>
            <a:pathLst>
              <a:path extrusionOk="0" h="4723" w="2353">
                <a:moveTo>
                  <a:pt x="968" y="1"/>
                </a:moveTo>
                <a:cubicBezTo>
                  <a:pt x="491" y="1"/>
                  <a:pt x="1" y="395"/>
                  <a:pt x="187" y="1029"/>
                </a:cubicBezTo>
                <a:cubicBezTo>
                  <a:pt x="378" y="1984"/>
                  <a:pt x="569" y="3003"/>
                  <a:pt x="697" y="4022"/>
                </a:cubicBezTo>
                <a:cubicBezTo>
                  <a:pt x="760" y="4404"/>
                  <a:pt x="1079" y="4722"/>
                  <a:pt x="1524" y="4722"/>
                </a:cubicBezTo>
                <a:lnTo>
                  <a:pt x="1588" y="4722"/>
                </a:lnTo>
                <a:cubicBezTo>
                  <a:pt x="2034" y="4659"/>
                  <a:pt x="2352" y="4276"/>
                  <a:pt x="2289" y="3831"/>
                </a:cubicBezTo>
                <a:cubicBezTo>
                  <a:pt x="2161" y="2748"/>
                  <a:pt x="1970" y="1729"/>
                  <a:pt x="1716" y="646"/>
                </a:cubicBezTo>
                <a:cubicBezTo>
                  <a:pt x="1636" y="198"/>
                  <a:pt x="1306" y="1"/>
                  <a:pt x="96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18"/>
          <p:cNvSpPr/>
          <p:nvPr/>
        </p:nvSpPr>
        <p:spPr>
          <a:xfrm>
            <a:off x="3623197" y="2875820"/>
            <a:ext cx="116160" cy="57252"/>
          </a:xfrm>
          <a:custGeom>
            <a:rect b="b" l="l" r="r" t="t"/>
            <a:pathLst>
              <a:path extrusionOk="0" h="2386" w="4841">
                <a:moveTo>
                  <a:pt x="759" y="0"/>
                </a:moveTo>
                <a:cubicBezTo>
                  <a:pt x="402" y="0"/>
                  <a:pt x="118" y="287"/>
                  <a:pt x="64" y="666"/>
                </a:cubicBezTo>
                <a:cubicBezTo>
                  <a:pt x="1" y="1111"/>
                  <a:pt x="255" y="1557"/>
                  <a:pt x="701" y="1621"/>
                </a:cubicBezTo>
                <a:cubicBezTo>
                  <a:pt x="1720" y="1812"/>
                  <a:pt x="2739" y="2067"/>
                  <a:pt x="3694" y="2385"/>
                </a:cubicBezTo>
                <a:lnTo>
                  <a:pt x="3949" y="2385"/>
                </a:lnTo>
                <a:cubicBezTo>
                  <a:pt x="4268" y="2321"/>
                  <a:pt x="4586" y="2130"/>
                  <a:pt x="4713" y="1812"/>
                </a:cubicBezTo>
                <a:cubicBezTo>
                  <a:pt x="4841" y="1366"/>
                  <a:pt x="4586" y="920"/>
                  <a:pt x="4140" y="793"/>
                </a:cubicBezTo>
                <a:cubicBezTo>
                  <a:pt x="3121" y="475"/>
                  <a:pt x="2102" y="220"/>
                  <a:pt x="956" y="29"/>
                </a:cubicBezTo>
                <a:cubicBezTo>
                  <a:pt x="889" y="10"/>
                  <a:pt x="823" y="0"/>
                  <a:pt x="75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18"/>
          <p:cNvSpPr/>
          <p:nvPr/>
        </p:nvSpPr>
        <p:spPr>
          <a:xfrm>
            <a:off x="4191423" y="3335613"/>
            <a:ext cx="73593" cy="110881"/>
          </a:xfrm>
          <a:custGeom>
            <a:rect b="b" l="l" r="r" t="t"/>
            <a:pathLst>
              <a:path extrusionOk="0" h="4621" w="3067">
                <a:moveTo>
                  <a:pt x="1048" y="1"/>
                </a:moveTo>
                <a:cubicBezTo>
                  <a:pt x="518" y="1"/>
                  <a:pt x="0" y="525"/>
                  <a:pt x="329" y="1182"/>
                </a:cubicBezTo>
                <a:cubicBezTo>
                  <a:pt x="711" y="2074"/>
                  <a:pt x="1093" y="3092"/>
                  <a:pt x="1411" y="4048"/>
                </a:cubicBezTo>
                <a:cubicBezTo>
                  <a:pt x="1539" y="4366"/>
                  <a:pt x="1857" y="4621"/>
                  <a:pt x="2175" y="4621"/>
                </a:cubicBezTo>
                <a:cubicBezTo>
                  <a:pt x="2239" y="4621"/>
                  <a:pt x="2366" y="4621"/>
                  <a:pt x="2430" y="4557"/>
                </a:cubicBezTo>
                <a:cubicBezTo>
                  <a:pt x="2812" y="4430"/>
                  <a:pt x="3067" y="3984"/>
                  <a:pt x="2940" y="3538"/>
                </a:cubicBezTo>
                <a:cubicBezTo>
                  <a:pt x="2621" y="2519"/>
                  <a:pt x="2239" y="1500"/>
                  <a:pt x="1793" y="545"/>
                </a:cubicBezTo>
                <a:cubicBezTo>
                  <a:pt x="1635" y="160"/>
                  <a:pt x="1340" y="1"/>
                  <a:pt x="104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18"/>
          <p:cNvSpPr/>
          <p:nvPr/>
        </p:nvSpPr>
        <p:spPr>
          <a:xfrm>
            <a:off x="-1914609" y="1987070"/>
            <a:ext cx="215475" cy="415737"/>
          </a:xfrm>
          <a:custGeom>
            <a:rect b="b" l="l" r="r" t="t"/>
            <a:pathLst>
              <a:path extrusionOk="0" h="17326" w="8980">
                <a:moveTo>
                  <a:pt x="5509" y="0"/>
                </a:moveTo>
                <a:cubicBezTo>
                  <a:pt x="5187" y="0"/>
                  <a:pt x="4877" y="174"/>
                  <a:pt x="4776" y="577"/>
                </a:cubicBezTo>
                <a:cubicBezTo>
                  <a:pt x="4458" y="1659"/>
                  <a:pt x="4267" y="2742"/>
                  <a:pt x="4076" y="3761"/>
                </a:cubicBezTo>
                <a:cubicBezTo>
                  <a:pt x="4012" y="4079"/>
                  <a:pt x="4076" y="4334"/>
                  <a:pt x="4331" y="4525"/>
                </a:cubicBezTo>
                <a:lnTo>
                  <a:pt x="0" y="8856"/>
                </a:lnTo>
                <a:lnTo>
                  <a:pt x="4012" y="12868"/>
                </a:lnTo>
                <a:cubicBezTo>
                  <a:pt x="3757" y="12995"/>
                  <a:pt x="3694" y="13250"/>
                  <a:pt x="3694" y="13505"/>
                </a:cubicBezTo>
                <a:cubicBezTo>
                  <a:pt x="3821" y="14587"/>
                  <a:pt x="4012" y="15670"/>
                  <a:pt x="4203" y="16689"/>
                </a:cubicBezTo>
                <a:cubicBezTo>
                  <a:pt x="4267" y="17071"/>
                  <a:pt x="4585" y="17326"/>
                  <a:pt x="4967" y="17326"/>
                </a:cubicBezTo>
                <a:lnTo>
                  <a:pt x="5158" y="17326"/>
                </a:lnTo>
                <a:cubicBezTo>
                  <a:pt x="5541" y="17262"/>
                  <a:pt x="5859" y="16816"/>
                  <a:pt x="5732" y="16434"/>
                </a:cubicBezTo>
                <a:cubicBezTo>
                  <a:pt x="5541" y="15415"/>
                  <a:pt x="5413" y="14396"/>
                  <a:pt x="5286" y="13377"/>
                </a:cubicBezTo>
                <a:cubicBezTo>
                  <a:pt x="5222" y="13123"/>
                  <a:pt x="5158" y="12932"/>
                  <a:pt x="4967" y="12804"/>
                </a:cubicBezTo>
                <a:lnTo>
                  <a:pt x="8979" y="8856"/>
                </a:lnTo>
                <a:lnTo>
                  <a:pt x="4776" y="4716"/>
                </a:lnTo>
                <a:lnTo>
                  <a:pt x="4840" y="4716"/>
                </a:lnTo>
                <a:cubicBezTo>
                  <a:pt x="5222" y="4716"/>
                  <a:pt x="5541" y="4462"/>
                  <a:pt x="5668" y="4079"/>
                </a:cubicBezTo>
                <a:cubicBezTo>
                  <a:pt x="5859" y="3061"/>
                  <a:pt x="6050" y="2042"/>
                  <a:pt x="6368" y="1023"/>
                </a:cubicBezTo>
                <a:cubicBezTo>
                  <a:pt x="6522" y="407"/>
                  <a:pt x="6001" y="0"/>
                  <a:pt x="5509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18"/>
          <p:cNvSpPr/>
          <p:nvPr/>
        </p:nvSpPr>
        <p:spPr>
          <a:xfrm>
            <a:off x="-1742565" y="2580202"/>
            <a:ext cx="87750" cy="103778"/>
          </a:xfrm>
          <a:custGeom>
            <a:rect b="b" l="l" r="r" t="t"/>
            <a:pathLst>
              <a:path extrusionOk="0" h="4325" w="3657">
                <a:moveTo>
                  <a:pt x="1064" y="1"/>
                </a:moveTo>
                <a:cubicBezTo>
                  <a:pt x="528" y="1"/>
                  <a:pt x="1" y="559"/>
                  <a:pt x="345" y="1204"/>
                </a:cubicBezTo>
                <a:cubicBezTo>
                  <a:pt x="918" y="2159"/>
                  <a:pt x="1427" y="3051"/>
                  <a:pt x="2064" y="3942"/>
                </a:cubicBezTo>
                <a:cubicBezTo>
                  <a:pt x="2192" y="4197"/>
                  <a:pt x="2446" y="4325"/>
                  <a:pt x="2701" y="4325"/>
                </a:cubicBezTo>
                <a:cubicBezTo>
                  <a:pt x="2892" y="4325"/>
                  <a:pt x="3019" y="4261"/>
                  <a:pt x="3147" y="4197"/>
                </a:cubicBezTo>
                <a:cubicBezTo>
                  <a:pt x="3529" y="3942"/>
                  <a:pt x="3656" y="3433"/>
                  <a:pt x="3402" y="3051"/>
                </a:cubicBezTo>
                <a:cubicBezTo>
                  <a:pt x="2828" y="2223"/>
                  <a:pt x="2255" y="1331"/>
                  <a:pt x="1746" y="440"/>
                </a:cubicBezTo>
                <a:cubicBezTo>
                  <a:pt x="1580" y="130"/>
                  <a:pt x="1321" y="1"/>
                  <a:pt x="1064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18"/>
          <p:cNvSpPr/>
          <p:nvPr/>
        </p:nvSpPr>
        <p:spPr>
          <a:xfrm>
            <a:off x="-1796962" y="2440191"/>
            <a:ext cx="68794" cy="109321"/>
          </a:xfrm>
          <a:custGeom>
            <a:rect b="b" l="l" r="r" t="t"/>
            <a:pathLst>
              <a:path extrusionOk="0" h="4556" w="2867">
                <a:moveTo>
                  <a:pt x="908" y="1"/>
                </a:moveTo>
                <a:cubicBezTo>
                  <a:pt x="839" y="1"/>
                  <a:pt x="769" y="11"/>
                  <a:pt x="701" y="34"/>
                </a:cubicBezTo>
                <a:cubicBezTo>
                  <a:pt x="255" y="161"/>
                  <a:pt x="1" y="607"/>
                  <a:pt x="128" y="989"/>
                </a:cubicBezTo>
                <a:cubicBezTo>
                  <a:pt x="446" y="2072"/>
                  <a:pt x="829" y="3091"/>
                  <a:pt x="1274" y="4046"/>
                </a:cubicBezTo>
                <a:cubicBezTo>
                  <a:pt x="1402" y="4364"/>
                  <a:pt x="1656" y="4555"/>
                  <a:pt x="1975" y="4555"/>
                </a:cubicBezTo>
                <a:cubicBezTo>
                  <a:pt x="2102" y="4555"/>
                  <a:pt x="2230" y="4555"/>
                  <a:pt x="2293" y="4492"/>
                </a:cubicBezTo>
                <a:cubicBezTo>
                  <a:pt x="2675" y="4301"/>
                  <a:pt x="2866" y="3855"/>
                  <a:pt x="2675" y="3473"/>
                </a:cubicBezTo>
                <a:cubicBezTo>
                  <a:pt x="2293" y="2517"/>
                  <a:pt x="1911" y="1499"/>
                  <a:pt x="1656" y="543"/>
                </a:cubicBezTo>
                <a:cubicBezTo>
                  <a:pt x="1552" y="229"/>
                  <a:pt x="1231" y="1"/>
                  <a:pt x="908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18"/>
          <p:cNvSpPr/>
          <p:nvPr/>
        </p:nvSpPr>
        <p:spPr>
          <a:xfrm>
            <a:off x="-1778629" y="1845187"/>
            <a:ext cx="77552" cy="108361"/>
          </a:xfrm>
          <a:custGeom>
            <a:rect b="b" l="l" r="r" t="t"/>
            <a:pathLst>
              <a:path extrusionOk="0" h="4516" w="3232">
                <a:moveTo>
                  <a:pt x="2170" y="1"/>
                </a:moveTo>
                <a:cubicBezTo>
                  <a:pt x="1919" y="1"/>
                  <a:pt x="1674" y="130"/>
                  <a:pt x="1529" y="440"/>
                </a:cubicBezTo>
                <a:cubicBezTo>
                  <a:pt x="1020" y="1395"/>
                  <a:pt x="574" y="2414"/>
                  <a:pt x="192" y="3433"/>
                </a:cubicBezTo>
                <a:cubicBezTo>
                  <a:pt x="1" y="3815"/>
                  <a:pt x="192" y="4325"/>
                  <a:pt x="638" y="4516"/>
                </a:cubicBezTo>
                <a:lnTo>
                  <a:pt x="892" y="4516"/>
                </a:lnTo>
                <a:cubicBezTo>
                  <a:pt x="1211" y="4516"/>
                  <a:pt x="1529" y="4325"/>
                  <a:pt x="1657" y="4006"/>
                </a:cubicBezTo>
                <a:cubicBezTo>
                  <a:pt x="2039" y="3051"/>
                  <a:pt x="2421" y="2096"/>
                  <a:pt x="2930" y="1204"/>
                </a:cubicBezTo>
                <a:cubicBezTo>
                  <a:pt x="3231" y="559"/>
                  <a:pt x="2690" y="1"/>
                  <a:pt x="2170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18"/>
          <p:cNvSpPr/>
          <p:nvPr/>
        </p:nvSpPr>
        <p:spPr>
          <a:xfrm>
            <a:off x="-1647209" y="1518015"/>
            <a:ext cx="213963" cy="213963"/>
          </a:xfrm>
          <a:custGeom>
            <a:rect b="b" l="l" r="r" t="t"/>
            <a:pathLst>
              <a:path extrusionOk="0" h="8917" w="8917">
                <a:moveTo>
                  <a:pt x="4459" y="1"/>
                </a:moveTo>
                <a:lnTo>
                  <a:pt x="1" y="4459"/>
                </a:lnTo>
                <a:lnTo>
                  <a:pt x="1656" y="6114"/>
                </a:lnTo>
                <a:lnTo>
                  <a:pt x="1656" y="6178"/>
                </a:lnTo>
                <a:cubicBezTo>
                  <a:pt x="1338" y="6496"/>
                  <a:pt x="1338" y="7006"/>
                  <a:pt x="1656" y="7324"/>
                </a:cubicBezTo>
                <a:cubicBezTo>
                  <a:pt x="1784" y="7452"/>
                  <a:pt x="1975" y="7515"/>
                  <a:pt x="2230" y="7515"/>
                </a:cubicBezTo>
                <a:cubicBezTo>
                  <a:pt x="2421" y="7515"/>
                  <a:pt x="2612" y="7452"/>
                  <a:pt x="2803" y="7261"/>
                </a:cubicBezTo>
                <a:lnTo>
                  <a:pt x="4459" y="8916"/>
                </a:lnTo>
                <a:lnTo>
                  <a:pt x="8916" y="4459"/>
                </a:lnTo>
                <a:lnTo>
                  <a:pt x="4459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18"/>
          <p:cNvSpPr/>
          <p:nvPr/>
        </p:nvSpPr>
        <p:spPr>
          <a:xfrm>
            <a:off x="-1709860" y="1717486"/>
            <a:ext cx="87126" cy="100059"/>
          </a:xfrm>
          <a:custGeom>
            <a:rect b="b" l="l" r="r" t="t"/>
            <a:pathLst>
              <a:path extrusionOk="0" h="4170" w="3631">
                <a:moveTo>
                  <a:pt x="2782" y="0"/>
                </a:moveTo>
                <a:cubicBezTo>
                  <a:pt x="2549" y="0"/>
                  <a:pt x="2314" y="100"/>
                  <a:pt x="2166" y="285"/>
                </a:cubicBezTo>
                <a:cubicBezTo>
                  <a:pt x="1465" y="1113"/>
                  <a:pt x="829" y="2005"/>
                  <a:pt x="255" y="2960"/>
                </a:cubicBezTo>
                <a:cubicBezTo>
                  <a:pt x="1" y="3342"/>
                  <a:pt x="128" y="3788"/>
                  <a:pt x="510" y="4042"/>
                </a:cubicBezTo>
                <a:cubicBezTo>
                  <a:pt x="637" y="4106"/>
                  <a:pt x="765" y="4170"/>
                  <a:pt x="892" y="4170"/>
                </a:cubicBezTo>
                <a:cubicBezTo>
                  <a:pt x="1211" y="4170"/>
                  <a:pt x="1465" y="4042"/>
                  <a:pt x="1593" y="3788"/>
                </a:cubicBezTo>
                <a:cubicBezTo>
                  <a:pt x="2166" y="2960"/>
                  <a:pt x="2739" y="2068"/>
                  <a:pt x="3376" y="1304"/>
                </a:cubicBezTo>
                <a:cubicBezTo>
                  <a:pt x="3631" y="922"/>
                  <a:pt x="3567" y="412"/>
                  <a:pt x="3249" y="158"/>
                </a:cubicBezTo>
                <a:cubicBezTo>
                  <a:pt x="3116" y="51"/>
                  <a:pt x="2949" y="0"/>
                  <a:pt x="2782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18"/>
          <p:cNvSpPr/>
          <p:nvPr/>
        </p:nvSpPr>
        <p:spPr>
          <a:xfrm>
            <a:off x="-1658918" y="2705552"/>
            <a:ext cx="222626" cy="225985"/>
          </a:xfrm>
          <a:custGeom>
            <a:rect b="b" l="l" r="r" t="t"/>
            <a:pathLst>
              <a:path extrusionOk="0" h="9418" w="9278">
                <a:moveTo>
                  <a:pt x="1102" y="1"/>
                </a:moveTo>
                <a:cubicBezTo>
                  <a:pt x="511" y="1"/>
                  <a:pt x="0" y="732"/>
                  <a:pt x="552" y="1330"/>
                </a:cubicBezTo>
                <a:cubicBezTo>
                  <a:pt x="1062" y="1966"/>
                  <a:pt x="1635" y="2603"/>
                  <a:pt x="2144" y="3176"/>
                </a:cubicBezTo>
                <a:lnTo>
                  <a:pt x="361" y="4959"/>
                </a:lnTo>
                <a:lnTo>
                  <a:pt x="4819" y="9417"/>
                </a:lnTo>
                <a:lnTo>
                  <a:pt x="9277" y="4959"/>
                </a:lnTo>
                <a:lnTo>
                  <a:pt x="4819" y="502"/>
                </a:lnTo>
                <a:lnTo>
                  <a:pt x="3291" y="2094"/>
                </a:lnTo>
                <a:cubicBezTo>
                  <a:pt x="2781" y="1521"/>
                  <a:pt x="2272" y="947"/>
                  <a:pt x="1762" y="374"/>
                </a:cubicBezTo>
                <a:cubicBezTo>
                  <a:pt x="1568" y="109"/>
                  <a:pt x="1329" y="1"/>
                  <a:pt x="1102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18"/>
          <p:cNvSpPr/>
          <p:nvPr/>
        </p:nvSpPr>
        <p:spPr>
          <a:xfrm>
            <a:off x="-828907" y="4537210"/>
            <a:ext cx="309464" cy="315150"/>
          </a:xfrm>
          <a:custGeom>
            <a:rect b="b" l="l" r="r" t="t"/>
            <a:pathLst>
              <a:path extrusionOk="0" h="13134" w="12897">
                <a:moveTo>
                  <a:pt x="1070" y="1"/>
                </a:moveTo>
                <a:cubicBezTo>
                  <a:pt x="523" y="1"/>
                  <a:pt x="0" y="567"/>
                  <a:pt x="351" y="1224"/>
                </a:cubicBezTo>
                <a:cubicBezTo>
                  <a:pt x="860" y="2179"/>
                  <a:pt x="1433" y="3071"/>
                  <a:pt x="2070" y="3963"/>
                </a:cubicBezTo>
                <a:cubicBezTo>
                  <a:pt x="2198" y="4154"/>
                  <a:pt x="2452" y="4281"/>
                  <a:pt x="2707" y="4345"/>
                </a:cubicBezTo>
                <a:lnTo>
                  <a:pt x="2834" y="4345"/>
                </a:lnTo>
                <a:lnTo>
                  <a:pt x="2834" y="10458"/>
                </a:lnTo>
                <a:lnTo>
                  <a:pt x="8439" y="10458"/>
                </a:lnTo>
                <a:cubicBezTo>
                  <a:pt x="8439" y="10713"/>
                  <a:pt x="8502" y="10968"/>
                  <a:pt x="8693" y="11095"/>
                </a:cubicBezTo>
                <a:cubicBezTo>
                  <a:pt x="9585" y="11796"/>
                  <a:pt x="10476" y="12433"/>
                  <a:pt x="11368" y="13006"/>
                </a:cubicBezTo>
                <a:cubicBezTo>
                  <a:pt x="11495" y="13133"/>
                  <a:pt x="11623" y="13133"/>
                  <a:pt x="11814" y="13133"/>
                </a:cubicBezTo>
                <a:cubicBezTo>
                  <a:pt x="12578" y="13133"/>
                  <a:pt x="12896" y="12114"/>
                  <a:pt x="12196" y="11732"/>
                </a:cubicBezTo>
                <a:lnTo>
                  <a:pt x="12196" y="11668"/>
                </a:lnTo>
                <a:cubicBezTo>
                  <a:pt x="11368" y="11095"/>
                  <a:pt x="10540" y="10458"/>
                  <a:pt x="9712" y="9822"/>
                </a:cubicBezTo>
                <a:cubicBezTo>
                  <a:pt x="9572" y="9728"/>
                  <a:pt x="9433" y="9669"/>
                  <a:pt x="9268" y="9669"/>
                </a:cubicBezTo>
                <a:cubicBezTo>
                  <a:pt x="9207" y="9669"/>
                  <a:pt x="9144" y="9677"/>
                  <a:pt x="9075" y="9694"/>
                </a:cubicBezTo>
                <a:lnTo>
                  <a:pt x="9075" y="4090"/>
                </a:lnTo>
                <a:lnTo>
                  <a:pt x="3217" y="4090"/>
                </a:lnTo>
                <a:cubicBezTo>
                  <a:pt x="3535" y="3835"/>
                  <a:pt x="3599" y="3389"/>
                  <a:pt x="3408" y="3071"/>
                </a:cubicBezTo>
                <a:cubicBezTo>
                  <a:pt x="2771" y="2179"/>
                  <a:pt x="2261" y="1288"/>
                  <a:pt x="1752" y="396"/>
                </a:cubicBezTo>
                <a:cubicBezTo>
                  <a:pt x="1573" y="118"/>
                  <a:pt x="1319" y="1"/>
                  <a:pt x="1070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18"/>
          <p:cNvSpPr/>
          <p:nvPr/>
        </p:nvSpPr>
        <p:spPr>
          <a:xfrm>
            <a:off x="-368419" y="4909037"/>
            <a:ext cx="125566" cy="57924"/>
          </a:xfrm>
          <a:custGeom>
            <a:rect b="b" l="l" r="r" t="t"/>
            <a:pathLst>
              <a:path extrusionOk="0" h="2414" w="5233">
                <a:moveTo>
                  <a:pt x="1161" y="0"/>
                </a:moveTo>
                <a:cubicBezTo>
                  <a:pt x="305" y="0"/>
                  <a:pt x="0" y="1357"/>
                  <a:pt x="1029" y="1586"/>
                </a:cubicBezTo>
                <a:cubicBezTo>
                  <a:pt x="2048" y="1904"/>
                  <a:pt x="3131" y="2159"/>
                  <a:pt x="4213" y="2413"/>
                </a:cubicBezTo>
                <a:lnTo>
                  <a:pt x="4341" y="2413"/>
                </a:lnTo>
                <a:cubicBezTo>
                  <a:pt x="4723" y="2413"/>
                  <a:pt x="5041" y="2095"/>
                  <a:pt x="5105" y="1713"/>
                </a:cubicBezTo>
                <a:cubicBezTo>
                  <a:pt x="5232" y="1331"/>
                  <a:pt x="4914" y="885"/>
                  <a:pt x="4468" y="821"/>
                </a:cubicBezTo>
                <a:cubicBezTo>
                  <a:pt x="3449" y="630"/>
                  <a:pt x="2430" y="376"/>
                  <a:pt x="1475" y="57"/>
                </a:cubicBezTo>
                <a:cubicBezTo>
                  <a:pt x="1364" y="18"/>
                  <a:pt x="1259" y="0"/>
                  <a:pt x="1161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18"/>
          <p:cNvSpPr/>
          <p:nvPr/>
        </p:nvSpPr>
        <p:spPr>
          <a:xfrm>
            <a:off x="-918433" y="4248190"/>
            <a:ext cx="53629" cy="112105"/>
          </a:xfrm>
          <a:custGeom>
            <a:rect b="b" l="l" r="r" t="t"/>
            <a:pathLst>
              <a:path extrusionOk="0" h="4672" w="2235">
                <a:moveTo>
                  <a:pt x="875" y="1"/>
                </a:moveTo>
                <a:cubicBezTo>
                  <a:pt x="440" y="1"/>
                  <a:pt x="0" y="326"/>
                  <a:pt x="70" y="915"/>
                </a:cubicBezTo>
                <a:cubicBezTo>
                  <a:pt x="197" y="1933"/>
                  <a:pt x="388" y="3016"/>
                  <a:pt x="643" y="4099"/>
                </a:cubicBezTo>
                <a:cubicBezTo>
                  <a:pt x="706" y="4417"/>
                  <a:pt x="1025" y="4672"/>
                  <a:pt x="1407" y="4672"/>
                </a:cubicBezTo>
                <a:lnTo>
                  <a:pt x="1598" y="4672"/>
                </a:lnTo>
                <a:cubicBezTo>
                  <a:pt x="1980" y="4608"/>
                  <a:pt x="2235" y="4162"/>
                  <a:pt x="2171" y="3780"/>
                </a:cubicBezTo>
                <a:cubicBezTo>
                  <a:pt x="1916" y="2761"/>
                  <a:pt x="1789" y="1742"/>
                  <a:pt x="1662" y="723"/>
                </a:cubicBezTo>
                <a:cubicBezTo>
                  <a:pt x="1604" y="230"/>
                  <a:pt x="1241" y="1"/>
                  <a:pt x="875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18"/>
          <p:cNvSpPr/>
          <p:nvPr/>
        </p:nvSpPr>
        <p:spPr>
          <a:xfrm>
            <a:off x="-887767" y="4396863"/>
            <a:ext cx="71865" cy="110137"/>
          </a:xfrm>
          <a:custGeom>
            <a:rect b="b" l="l" r="r" t="t"/>
            <a:pathLst>
              <a:path extrusionOk="0" h="4590" w="2995">
                <a:moveTo>
                  <a:pt x="965" y="1"/>
                </a:moveTo>
                <a:cubicBezTo>
                  <a:pt x="483" y="1"/>
                  <a:pt x="0" y="407"/>
                  <a:pt x="193" y="1023"/>
                </a:cubicBezTo>
                <a:cubicBezTo>
                  <a:pt x="511" y="2106"/>
                  <a:pt x="893" y="3125"/>
                  <a:pt x="1339" y="4080"/>
                </a:cubicBezTo>
                <a:cubicBezTo>
                  <a:pt x="1466" y="4398"/>
                  <a:pt x="1785" y="4590"/>
                  <a:pt x="2103" y="4590"/>
                </a:cubicBezTo>
                <a:cubicBezTo>
                  <a:pt x="2167" y="4590"/>
                  <a:pt x="2294" y="4526"/>
                  <a:pt x="2422" y="4526"/>
                </a:cubicBezTo>
                <a:cubicBezTo>
                  <a:pt x="2804" y="4335"/>
                  <a:pt x="2995" y="3889"/>
                  <a:pt x="2804" y="3443"/>
                </a:cubicBezTo>
                <a:cubicBezTo>
                  <a:pt x="2422" y="2488"/>
                  <a:pt x="2040" y="1533"/>
                  <a:pt x="1721" y="577"/>
                </a:cubicBezTo>
                <a:cubicBezTo>
                  <a:pt x="1595" y="175"/>
                  <a:pt x="1280" y="1"/>
                  <a:pt x="965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18"/>
          <p:cNvSpPr/>
          <p:nvPr/>
        </p:nvSpPr>
        <p:spPr>
          <a:xfrm>
            <a:off x="-977892" y="4039386"/>
            <a:ext cx="151288" cy="171156"/>
          </a:xfrm>
          <a:custGeom>
            <a:rect b="b" l="l" r="r" t="t"/>
            <a:pathLst>
              <a:path extrusionOk="0" h="7133" w="6305">
                <a:moveTo>
                  <a:pt x="0" y="0"/>
                </a:moveTo>
                <a:lnTo>
                  <a:pt x="0" y="6305"/>
                </a:lnTo>
                <a:lnTo>
                  <a:pt x="2357" y="6305"/>
                </a:lnTo>
                <a:cubicBezTo>
                  <a:pt x="2357" y="6751"/>
                  <a:pt x="2739" y="7133"/>
                  <a:pt x="3184" y="7133"/>
                </a:cubicBezTo>
                <a:cubicBezTo>
                  <a:pt x="3567" y="7133"/>
                  <a:pt x="3949" y="6751"/>
                  <a:pt x="3949" y="6305"/>
                </a:cubicBezTo>
                <a:lnTo>
                  <a:pt x="6305" y="6305"/>
                </a:lnTo>
                <a:lnTo>
                  <a:pt x="6305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18"/>
          <p:cNvSpPr/>
          <p:nvPr/>
        </p:nvSpPr>
        <p:spPr>
          <a:xfrm>
            <a:off x="-509462" y="4852241"/>
            <a:ext cx="126022" cy="70401"/>
          </a:xfrm>
          <a:custGeom>
            <a:rect b="b" l="l" r="r" t="t"/>
            <a:pathLst>
              <a:path extrusionOk="0" h="2934" w="5252">
                <a:moveTo>
                  <a:pt x="1122" y="1"/>
                </a:moveTo>
                <a:cubicBezTo>
                  <a:pt x="404" y="1"/>
                  <a:pt x="0" y="1104"/>
                  <a:pt x="857" y="1533"/>
                </a:cubicBezTo>
                <a:cubicBezTo>
                  <a:pt x="1812" y="2042"/>
                  <a:pt x="2768" y="2488"/>
                  <a:pt x="3787" y="2870"/>
                </a:cubicBezTo>
                <a:cubicBezTo>
                  <a:pt x="3914" y="2934"/>
                  <a:pt x="3978" y="2934"/>
                  <a:pt x="4105" y="2934"/>
                </a:cubicBezTo>
                <a:cubicBezTo>
                  <a:pt x="4997" y="2934"/>
                  <a:pt x="5251" y="1724"/>
                  <a:pt x="4423" y="1405"/>
                </a:cubicBezTo>
                <a:cubicBezTo>
                  <a:pt x="3468" y="1023"/>
                  <a:pt x="2513" y="641"/>
                  <a:pt x="1558" y="131"/>
                </a:cubicBezTo>
                <a:cubicBezTo>
                  <a:pt x="1406" y="40"/>
                  <a:pt x="1258" y="1"/>
                  <a:pt x="1122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18"/>
          <p:cNvSpPr/>
          <p:nvPr/>
        </p:nvSpPr>
        <p:spPr>
          <a:xfrm>
            <a:off x="-209260" y="4890537"/>
            <a:ext cx="227713" cy="151288"/>
          </a:xfrm>
          <a:custGeom>
            <a:rect b="b" l="l" r="r" t="t"/>
            <a:pathLst>
              <a:path extrusionOk="0" h="6305" w="9490">
                <a:moveTo>
                  <a:pt x="3185" y="0"/>
                </a:moveTo>
                <a:lnTo>
                  <a:pt x="3185" y="2165"/>
                </a:lnTo>
                <a:cubicBezTo>
                  <a:pt x="2420" y="2165"/>
                  <a:pt x="1656" y="2102"/>
                  <a:pt x="892" y="2038"/>
                </a:cubicBezTo>
                <a:cubicBezTo>
                  <a:pt x="854" y="2033"/>
                  <a:pt x="816" y="2030"/>
                  <a:pt x="779" y="2030"/>
                </a:cubicBezTo>
                <a:cubicBezTo>
                  <a:pt x="383" y="2030"/>
                  <a:pt x="64" y="2331"/>
                  <a:pt x="64" y="2739"/>
                </a:cubicBezTo>
                <a:cubicBezTo>
                  <a:pt x="0" y="3184"/>
                  <a:pt x="319" y="3566"/>
                  <a:pt x="765" y="3630"/>
                </a:cubicBezTo>
                <a:cubicBezTo>
                  <a:pt x="1529" y="3694"/>
                  <a:pt x="2357" y="3758"/>
                  <a:pt x="3185" y="3758"/>
                </a:cubicBezTo>
                <a:lnTo>
                  <a:pt x="3185" y="6305"/>
                </a:lnTo>
                <a:lnTo>
                  <a:pt x="9489" y="6305"/>
                </a:lnTo>
                <a:lnTo>
                  <a:pt x="9489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18"/>
          <p:cNvSpPr/>
          <p:nvPr/>
        </p:nvSpPr>
        <p:spPr>
          <a:xfrm>
            <a:off x="1331051" y="1643317"/>
            <a:ext cx="230784" cy="230784"/>
          </a:xfrm>
          <a:custGeom>
            <a:rect b="b" l="l" r="r" t="t"/>
            <a:pathLst>
              <a:path extrusionOk="0" h="9618" w="9618">
                <a:moveTo>
                  <a:pt x="1" y="1"/>
                </a:moveTo>
                <a:lnTo>
                  <a:pt x="1" y="9617"/>
                </a:lnTo>
                <a:lnTo>
                  <a:pt x="9617" y="9617"/>
                </a:lnTo>
                <a:lnTo>
                  <a:pt x="961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18"/>
          <p:cNvSpPr/>
          <p:nvPr/>
        </p:nvSpPr>
        <p:spPr>
          <a:xfrm>
            <a:off x="2385439" y="588929"/>
            <a:ext cx="230760" cy="230784"/>
          </a:xfrm>
          <a:custGeom>
            <a:rect b="b" l="l" r="r" t="t"/>
            <a:pathLst>
              <a:path extrusionOk="0" h="9618" w="9617">
                <a:moveTo>
                  <a:pt x="1" y="1"/>
                </a:moveTo>
                <a:lnTo>
                  <a:pt x="1" y="9617"/>
                </a:lnTo>
                <a:lnTo>
                  <a:pt x="9617" y="9617"/>
                </a:lnTo>
                <a:lnTo>
                  <a:pt x="961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8"/>
          <p:cNvSpPr/>
          <p:nvPr/>
        </p:nvSpPr>
        <p:spPr>
          <a:xfrm>
            <a:off x="2963071" y="588929"/>
            <a:ext cx="230760" cy="230784"/>
          </a:xfrm>
          <a:custGeom>
            <a:rect b="b" l="l" r="r" t="t"/>
            <a:pathLst>
              <a:path extrusionOk="0" h="9618" w="9617">
                <a:moveTo>
                  <a:pt x="0" y="1"/>
                </a:moveTo>
                <a:lnTo>
                  <a:pt x="0" y="9617"/>
                </a:lnTo>
                <a:lnTo>
                  <a:pt x="9617" y="9617"/>
                </a:lnTo>
                <a:lnTo>
                  <a:pt x="961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8"/>
          <p:cNvSpPr/>
          <p:nvPr/>
        </p:nvSpPr>
        <p:spPr>
          <a:xfrm>
            <a:off x="-493481" y="4066884"/>
            <a:ext cx="453865" cy="583750"/>
          </a:xfrm>
          <a:custGeom>
            <a:rect b="b" l="l" r="r" t="t"/>
            <a:pathLst>
              <a:path extrusionOk="0" h="24328" w="18915">
                <a:moveTo>
                  <a:pt x="16494" y="16749"/>
                </a:moveTo>
                <a:lnTo>
                  <a:pt x="12992" y="21207"/>
                </a:lnTo>
                <a:lnTo>
                  <a:pt x="12992" y="16749"/>
                </a:lnTo>
                <a:close/>
                <a:moveTo>
                  <a:pt x="17322" y="1593"/>
                </a:moveTo>
                <a:lnTo>
                  <a:pt x="17322" y="15157"/>
                </a:lnTo>
                <a:lnTo>
                  <a:pt x="12164" y="15157"/>
                </a:lnTo>
                <a:cubicBezTo>
                  <a:pt x="11718" y="15157"/>
                  <a:pt x="11400" y="15476"/>
                  <a:pt x="11400" y="15922"/>
                </a:cubicBezTo>
                <a:lnTo>
                  <a:pt x="11400" y="22672"/>
                </a:lnTo>
                <a:lnTo>
                  <a:pt x="1592" y="22672"/>
                </a:lnTo>
                <a:lnTo>
                  <a:pt x="1592" y="1593"/>
                </a:lnTo>
                <a:close/>
                <a:moveTo>
                  <a:pt x="764" y="1"/>
                </a:moveTo>
                <a:cubicBezTo>
                  <a:pt x="319" y="1"/>
                  <a:pt x="0" y="383"/>
                  <a:pt x="0" y="828"/>
                </a:cubicBezTo>
                <a:lnTo>
                  <a:pt x="0" y="23500"/>
                </a:lnTo>
                <a:cubicBezTo>
                  <a:pt x="0" y="23946"/>
                  <a:pt x="319" y="24328"/>
                  <a:pt x="764" y="24328"/>
                </a:cubicBezTo>
                <a:lnTo>
                  <a:pt x="12164" y="24328"/>
                </a:lnTo>
                <a:cubicBezTo>
                  <a:pt x="12291" y="24328"/>
                  <a:pt x="12418" y="24264"/>
                  <a:pt x="12482" y="24200"/>
                </a:cubicBezTo>
                <a:cubicBezTo>
                  <a:pt x="12610" y="24137"/>
                  <a:pt x="12737" y="24073"/>
                  <a:pt x="12801" y="24009"/>
                </a:cubicBezTo>
                <a:lnTo>
                  <a:pt x="18787" y="16431"/>
                </a:lnTo>
                <a:cubicBezTo>
                  <a:pt x="18787" y="16367"/>
                  <a:pt x="18851" y="16304"/>
                  <a:pt x="18851" y="16240"/>
                </a:cubicBezTo>
                <a:lnTo>
                  <a:pt x="18851" y="16176"/>
                </a:lnTo>
                <a:cubicBezTo>
                  <a:pt x="18914" y="16113"/>
                  <a:pt x="18914" y="16049"/>
                  <a:pt x="18851" y="15985"/>
                </a:cubicBezTo>
                <a:lnTo>
                  <a:pt x="18914" y="828"/>
                </a:lnTo>
                <a:cubicBezTo>
                  <a:pt x="18914" y="383"/>
                  <a:pt x="18596" y="1"/>
                  <a:pt x="18150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8"/>
          <p:cNvSpPr/>
          <p:nvPr/>
        </p:nvSpPr>
        <p:spPr>
          <a:xfrm>
            <a:off x="-398749" y="4164688"/>
            <a:ext cx="268960" cy="38224"/>
          </a:xfrm>
          <a:custGeom>
            <a:rect b="b" l="l" r="r" t="t"/>
            <a:pathLst>
              <a:path extrusionOk="0" h="1593" w="11209">
                <a:moveTo>
                  <a:pt x="1" y="0"/>
                </a:moveTo>
                <a:lnTo>
                  <a:pt x="1" y="1592"/>
                </a:lnTo>
                <a:lnTo>
                  <a:pt x="11209" y="1592"/>
                </a:lnTo>
                <a:lnTo>
                  <a:pt x="11209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18"/>
          <p:cNvSpPr/>
          <p:nvPr/>
        </p:nvSpPr>
        <p:spPr>
          <a:xfrm>
            <a:off x="-398749" y="4238040"/>
            <a:ext cx="268960" cy="38224"/>
          </a:xfrm>
          <a:custGeom>
            <a:rect b="b" l="l" r="r" t="t"/>
            <a:pathLst>
              <a:path extrusionOk="0" h="1593" w="11209">
                <a:moveTo>
                  <a:pt x="1" y="0"/>
                </a:moveTo>
                <a:lnTo>
                  <a:pt x="1" y="1592"/>
                </a:lnTo>
                <a:lnTo>
                  <a:pt x="11209" y="1592"/>
                </a:lnTo>
                <a:lnTo>
                  <a:pt x="11209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18"/>
          <p:cNvSpPr/>
          <p:nvPr/>
        </p:nvSpPr>
        <p:spPr>
          <a:xfrm>
            <a:off x="-398749" y="4311369"/>
            <a:ext cx="212428" cy="38248"/>
          </a:xfrm>
          <a:custGeom>
            <a:rect b="b" l="l" r="r" t="t"/>
            <a:pathLst>
              <a:path extrusionOk="0" h="1594" w="8853">
                <a:moveTo>
                  <a:pt x="1" y="1"/>
                </a:moveTo>
                <a:lnTo>
                  <a:pt x="1" y="1593"/>
                </a:lnTo>
                <a:lnTo>
                  <a:pt x="8853" y="1593"/>
                </a:lnTo>
                <a:lnTo>
                  <a:pt x="8853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18"/>
          <p:cNvSpPr/>
          <p:nvPr/>
        </p:nvSpPr>
        <p:spPr>
          <a:xfrm>
            <a:off x="3959391" y="2384451"/>
            <a:ext cx="385096" cy="427903"/>
          </a:xfrm>
          <a:custGeom>
            <a:rect b="b" l="l" r="r" t="t"/>
            <a:pathLst>
              <a:path extrusionOk="0" h="17833" w="16049">
                <a:moveTo>
                  <a:pt x="8024" y="2166"/>
                </a:moveTo>
                <a:lnTo>
                  <a:pt x="14456" y="8216"/>
                </a:lnTo>
                <a:lnTo>
                  <a:pt x="14456" y="16240"/>
                </a:lnTo>
                <a:lnTo>
                  <a:pt x="11081" y="16240"/>
                </a:lnTo>
                <a:lnTo>
                  <a:pt x="11081" y="9872"/>
                </a:lnTo>
                <a:lnTo>
                  <a:pt x="4968" y="9872"/>
                </a:lnTo>
                <a:lnTo>
                  <a:pt x="4968" y="16240"/>
                </a:lnTo>
                <a:lnTo>
                  <a:pt x="1592" y="16240"/>
                </a:lnTo>
                <a:lnTo>
                  <a:pt x="1592" y="8216"/>
                </a:lnTo>
                <a:lnTo>
                  <a:pt x="8024" y="2166"/>
                </a:lnTo>
                <a:close/>
                <a:moveTo>
                  <a:pt x="8024" y="1"/>
                </a:moveTo>
                <a:lnTo>
                  <a:pt x="0" y="7515"/>
                </a:lnTo>
                <a:lnTo>
                  <a:pt x="0" y="17832"/>
                </a:lnTo>
                <a:lnTo>
                  <a:pt x="6560" y="17832"/>
                </a:lnTo>
                <a:lnTo>
                  <a:pt x="6560" y="11464"/>
                </a:lnTo>
                <a:lnTo>
                  <a:pt x="9489" y="11464"/>
                </a:lnTo>
                <a:lnTo>
                  <a:pt x="9489" y="17832"/>
                </a:lnTo>
                <a:lnTo>
                  <a:pt x="16049" y="17832"/>
                </a:lnTo>
                <a:lnTo>
                  <a:pt x="16049" y="7515"/>
                </a:lnTo>
                <a:lnTo>
                  <a:pt x="802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18"/>
          <p:cNvSpPr/>
          <p:nvPr/>
        </p:nvSpPr>
        <p:spPr>
          <a:xfrm>
            <a:off x="1338705" y="153948"/>
            <a:ext cx="504279" cy="431958"/>
          </a:xfrm>
          <a:custGeom>
            <a:rect b="b" l="l" r="r" t="t"/>
            <a:pathLst>
              <a:path extrusionOk="0" h="18002" w="21016">
                <a:moveTo>
                  <a:pt x="8980" y="1635"/>
                </a:moveTo>
                <a:cubicBezTo>
                  <a:pt x="15603" y="1635"/>
                  <a:pt x="18851" y="9595"/>
                  <a:pt x="14202" y="14244"/>
                </a:cubicBezTo>
                <a:cubicBezTo>
                  <a:pt x="12701" y="15745"/>
                  <a:pt x="10855" y="16416"/>
                  <a:pt x="9043" y="16416"/>
                </a:cubicBezTo>
                <a:cubicBezTo>
                  <a:pt x="5242" y="16416"/>
                  <a:pt x="1592" y="13464"/>
                  <a:pt x="1592" y="9022"/>
                </a:cubicBezTo>
                <a:cubicBezTo>
                  <a:pt x="1592" y="4883"/>
                  <a:pt x="4904" y="1635"/>
                  <a:pt x="8980" y="1635"/>
                </a:cubicBezTo>
                <a:close/>
                <a:moveTo>
                  <a:pt x="9054" y="0"/>
                </a:moveTo>
                <a:cubicBezTo>
                  <a:pt x="4432" y="0"/>
                  <a:pt x="0" y="3593"/>
                  <a:pt x="0" y="9022"/>
                </a:cubicBezTo>
                <a:cubicBezTo>
                  <a:pt x="0" y="13926"/>
                  <a:pt x="4012" y="18001"/>
                  <a:pt x="8980" y="18001"/>
                </a:cubicBezTo>
                <a:cubicBezTo>
                  <a:pt x="17004" y="18001"/>
                  <a:pt x="21016" y="8322"/>
                  <a:pt x="15348" y="2654"/>
                </a:cubicBezTo>
                <a:cubicBezTo>
                  <a:pt x="13515" y="821"/>
                  <a:pt x="11263" y="0"/>
                  <a:pt x="905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18"/>
          <p:cNvSpPr/>
          <p:nvPr/>
        </p:nvSpPr>
        <p:spPr>
          <a:xfrm>
            <a:off x="1483875" y="232891"/>
            <a:ext cx="97804" cy="226177"/>
          </a:xfrm>
          <a:custGeom>
            <a:rect b="b" l="l" r="r" t="t"/>
            <a:pathLst>
              <a:path extrusionOk="0" h="9426" w="4076">
                <a:moveTo>
                  <a:pt x="2484" y="1"/>
                </a:moveTo>
                <a:lnTo>
                  <a:pt x="2484" y="5668"/>
                </a:lnTo>
                <a:lnTo>
                  <a:pt x="0" y="8279"/>
                </a:lnTo>
                <a:lnTo>
                  <a:pt x="1146" y="9426"/>
                </a:lnTo>
                <a:lnTo>
                  <a:pt x="4076" y="6305"/>
                </a:lnTo>
                <a:lnTo>
                  <a:pt x="407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18"/>
          <p:cNvSpPr/>
          <p:nvPr/>
        </p:nvSpPr>
        <p:spPr>
          <a:xfrm>
            <a:off x="-1092516" y="2430305"/>
            <a:ext cx="165062" cy="166573"/>
          </a:xfrm>
          <a:custGeom>
            <a:rect b="b" l="l" r="r" t="t"/>
            <a:pathLst>
              <a:path extrusionOk="0" h="6942" w="6879">
                <a:moveTo>
                  <a:pt x="2612" y="0"/>
                </a:moveTo>
                <a:lnTo>
                  <a:pt x="2612" y="2675"/>
                </a:lnTo>
                <a:lnTo>
                  <a:pt x="1" y="2675"/>
                </a:lnTo>
                <a:lnTo>
                  <a:pt x="1" y="4267"/>
                </a:lnTo>
                <a:lnTo>
                  <a:pt x="2612" y="4267"/>
                </a:lnTo>
                <a:lnTo>
                  <a:pt x="2612" y="6942"/>
                </a:lnTo>
                <a:lnTo>
                  <a:pt x="4204" y="6942"/>
                </a:lnTo>
                <a:lnTo>
                  <a:pt x="4204" y="4267"/>
                </a:lnTo>
                <a:lnTo>
                  <a:pt x="6879" y="4267"/>
                </a:lnTo>
                <a:lnTo>
                  <a:pt x="6879" y="2675"/>
                </a:lnTo>
                <a:lnTo>
                  <a:pt x="4204" y="2675"/>
                </a:lnTo>
                <a:lnTo>
                  <a:pt x="4204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18"/>
          <p:cNvSpPr/>
          <p:nvPr/>
        </p:nvSpPr>
        <p:spPr>
          <a:xfrm>
            <a:off x="-488898" y="1446198"/>
            <a:ext cx="145194" cy="145194"/>
          </a:xfrm>
          <a:custGeom>
            <a:rect b="b" l="l" r="r" t="t"/>
            <a:pathLst>
              <a:path extrusionOk="0" h="6051" w="6051">
                <a:moveTo>
                  <a:pt x="1146" y="1"/>
                </a:moveTo>
                <a:lnTo>
                  <a:pt x="0" y="1147"/>
                </a:lnTo>
                <a:lnTo>
                  <a:pt x="1911" y="3057"/>
                </a:lnTo>
                <a:lnTo>
                  <a:pt x="0" y="4904"/>
                </a:lnTo>
                <a:lnTo>
                  <a:pt x="1146" y="6051"/>
                </a:lnTo>
                <a:lnTo>
                  <a:pt x="3057" y="4140"/>
                </a:lnTo>
                <a:lnTo>
                  <a:pt x="4904" y="6051"/>
                </a:lnTo>
                <a:lnTo>
                  <a:pt x="6050" y="4904"/>
                </a:lnTo>
                <a:lnTo>
                  <a:pt x="4140" y="3057"/>
                </a:lnTo>
                <a:lnTo>
                  <a:pt x="6050" y="1147"/>
                </a:lnTo>
                <a:lnTo>
                  <a:pt x="4904" y="1"/>
                </a:lnTo>
                <a:lnTo>
                  <a:pt x="3057" y="1911"/>
                </a:lnTo>
                <a:lnTo>
                  <a:pt x="1146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18"/>
          <p:cNvSpPr/>
          <p:nvPr/>
        </p:nvSpPr>
        <p:spPr>
          <a:xfrm>
            <a:off x="3936452" y="266508"/>
            <a:ext cx="143682" cy="145194"/>
          </a:xfrm>
          <a:custGeom>
            <a:rect b="b" l="l" r="r" t="t"/>
            <a:pathLst>
              <a:path extrusionOk="0" h="6051" w="5988">
                <a:moveTo>
                  <a:pt x="1084" y="1"/>
                </a:moveTo>
                <a:lnTo>
                  <a:pt x="1" y="1147"/>
                </a:lnTo>
                <a:lnTo>
                  <a:pt x="1848" y="3057"/>
                </a:lnTo>
                <a:lnTo>
                  <a:pt x="1" y="4904"/>
                </a:lnTo>
                <a:lnTo>
                  <a:pt x="1084" y="6051"/>
                </a:lnTo>
                <a:lnTo>
                  <a:pt x="2994" y="4140"/>
                </a:lnTo>
                <a:lnTo>
                  <a:pt x="4905" y="6051"/>
                </a:lnTo>
                <a:lnTo>
                  <a:pt x="5987" y="4904"/>
                </a:lnTo>
                <a:lnTo>
                  <a:pt x="4140" y="3057"/>
                </a:lnTo>
                <a:lnTo>
                  <a:pt x="5987" y="1147"/>
                </a:lnTo>
                <a:lnTo>
                  <a:pt x="4905" y="1"/>
                </a:lnTo>
                <a:lnTo>
                  <a:pt x="2994" y="1911"/>
                </a:lnTo>
                <a:lnTo>
                  <a:pt x="108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18"/>
          <p:cNvSpPr/>
          <p:nvPr/>
        </p:nvSpPr>
        <p:spPr>
          <a:xfrm>
            <a:off x="-1092516" y="2699241"/>
            <a:ext cx="165062" cy="166573"/>
          </a:xfrm>
          <a:custGeom>
            <a:rect b="b" l="l" r="r" t="t"/>
            <a:pathLst>
              <a:path extrusionOk="0" h="6942" w="6879">
                <a:moveTo>
                  <a:pt x="2612" y="0"/>
                </a:moveTo>
                <a:lnTo>
                  <a:pt x="2612" y="2675"/>
                </a:lnTo>
                <a:lnTo>
                  <a:pt x="1" y="2675"/>
                </a:lnTo>
                <a:lnTo>
                  <a:pt x="1" y="4267"/>
                </a:lnTo>
                <a:lnTo>
                  <a:pt x="2612" y="4267"/>
                </a:lnTo>
                <a:lnTo>
                  <a:pt x="2612" y="6942"/>
                </a:lnTo>
                <a:lnTo>
                  <a:pt x="4204" y="6942"/>
                </a:lnTo>
                <a:lnTo>
                  <a:pt x="4204" y="4267"/>
                </a:lnTo>
                <a:lnTo>
                  <a:pt x="6879" y="4267"/>
                </a:lnTo>
                <a:lnTo>
                  <a:pt x="6879" y="2675"/>
                </a:lnTo>
                <a:lnTo>
                  <a:pt x="4204" y="2675"/>
                </a:lnTo>
                <a:lnTo>
                  <a:pt x="4204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18"/>
          <p:cNvSpPr/>
          <p:nvPr/>
        </p:nvSpPr>
        <p:spPr>
          <a:xfrm>
            <a:off x="169693" y="1435496"/>
            <a:ext cx="165062" cy="166597"/>
          </a:xfrm>
          <a:custGeom>
            <a:rect b="b" l="l" r="r" t="t"/>
            <a:pathLst>
              <a:path extrusionOk="0" h="6943" w="6879">
                <a:moveTo>
                  <a:pt x="2612" y="1"/>
                </a:moveTo>
                <a:lnTo>
                  <a:pt x="2612" y="2676"/>
                </a:lnTo>
                <a:lnTo>
                  <a:pt x="1" y="2676"/>
                </a:lnTo>
                <a:lnTo>
                  <a:pt x="1" y="4268"/>
                </a:lnTo>
                <a:lnTo>
                  <a:pt x="2612" y="4268"/>
                </a:lnTo>
                <a:lnTo>
                  <a:pt x="2612" y="6942"/>
                </a:lnTo>
                <a:lnTo>
                  <a:pt x="4204" y="6942"/>
                </a:lnTo>
                <a:lnTo>
                  <a:pt x="4204" y="4268"/>
                </a:lnTo>
                <a:lnTo>
                  <a:pt x="6879" y="4268"/>
                </a:lnTo>
                <a:lnTo>
                  <a:pt x="6879" y="2676"/>
                </a:lnTo>
                <a:lnTo>
                  <a:pt x="4204" y="2676"/>
                </a:lnTo>
                <a:lnTo>
                  <a:pt x="420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18"/>
          <p:cNvSpPr/>
          <p:nvPr/>
        </p:nvSpPr>
        <p:spPr>
          <a:xfrm>
            <a:off x="849711" y="1453829"/>
            <a:ext cx="1453233" cy="129933"/>
          </a:xfrm>
          <a:custGeom>
            <a:rect b="b" l="l" r="r" t="t"/>
            <a:pathLst>
              <a:path extrusionOk="0" h="5415" w="60564">
                <a:moveTo>
                  <a:pt x="55851" y="1"/>
                </a:moveTo>
                <a:lnTo>
                  <a:pt x="55851" y="1912"/>
                </a:lnTo>
                <a:lnTo>
                  <a:pt x="1083" y="1912"/>
                </a:lnTo>
                <a:cubicBezTo>
                  <a:pt x="0" y="1912"/>
                  <a:pt x="0" y="3504"/>
                  <a:pt x="1083" y="3504"/>
                </a:cubicBezTo>
                <a:lnTo>
                  <a:pt x="55851" y="3504"/>
                </a:lnTo>
                <a:lnTo>
                  <a:pt x="55851" y="5414"/>
                </a:lnTo>
                <a:lnTo>
                  <a:pt x="60564" y="2676"/>
                </a:lnTo>
                <a:lnTo>
                  <a:pt x="5585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18"/>
          <p:cNvSpPr/>
          <p:nvPr/>
        </p:nvSpPr>
        <p:spPr>
          <a:xfrm>
            <a:off x="-848007" y="158003"/>
            <a:ext cx="2017116" cy="591405"/>
          </a:xfrm>
          <a:custGeom>
            <a:rect b="b" l="l" r="r" t="t"/>
            <a:pathLst>
              <a:path extrusionOk="0" h="24647" w="84064">
                <a:moveTo>
                  <a:pt x="23563" y="1"/>
                </a:moveTo>
                <a:lnTo>
                  <a:pt x="23563" y="2357"/>
                </a:lnTo>
                <a:lnTo>
                  <a:pt x="7897" y="2357"/>
                </a:lnTo>
                <a:cubicBezTo>
                  <a:pt x="3503" y="2357"/>
                  <a:pt x="0" y="5860"/>
                  <a:pt x="0" y="10254"/>
                </a:cubicBezTo>
                <a:lnTo>
                  <a:pt x="0" y="23882"/>
                </a:lnTo>
                <a:cubicBezTo>
                  <a:pt x="0" y="24265"/>
                  <a:pt x="383" y="24647"/>
                  <a:pt x="828" y="24647"/>
                </a:cubicBezTo>
                <a:cubicBezTo>
                  <a:pt x="1274" y="24647"/>
                  <a:pt x="1593" y="24265"/>
                  <a:pt x="1593" y="23882"/>
                </a:cubicBezTo>
                <a:lnTo>
                  <a:pt x="1593" y="10190"/>
                </a:lnTo>
                <a:cubicBezTo>
                  <a:pt x="1593" y="6751"/>
                  <a:pt x="4395" y="3949"/>
                  <a:pt x="7897" y="3949"/>
                </a:cubicBezTo>
                <a:lnTo>
                  <a:pt x="23563" y="3949"/>
                </a:lnTo>
                <a:lnTo>
                  <a:pt x="23563" y="6369"/>
                </a:lnTo>
                <a:lnTo>
                  <a:pt x="29868" y="6369"/>
                </a:lnTo>
                <a:lnTo>
                  <a:pt x="29868" y="3949"/>
                </a:lnTo>
                <a:lnTo>
                  <a:pt x="79414" y="3949"/>
                </a:lnTo>
                <a:lnTo>
                  <a:pt x="79414" y="5860"/>
                </a:lnTo>
                <a:lnTo>
                  <a:pt x="84063" y="3185"/>
                </a:lnTo>
                <a:lnTo>
                  <a:pt x="79414" y="447"/>
                </a:lnTo>
                <a:lnTo>
                  <a:pt x="79414" y="2357"/>
                </a:lnTo>
                <a:lnTo>
                  <a:pt x="29868" y="2357"/>
                </a:lnTo>
                <a:lnTo>
                  <a:pt x="2986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18"/>
          <p:cNvSpPr/>
          <p:nvPr/>
        </p:nvSpPr>
        <p:spPr>
          <a:xfrm>
            <a:off x="3445946" y="532397"/>
            <a:ext cx="809903" cy="1066626"/>
          </a:xfrm>
          <a:custGeom>
            <a:rect b="b" l="l" r="r" t="t"/>
            <a:pathLst>
              <a:path extrusionOk="0" h="44452" w="33753">
                <a:moveTo>
                  <a:pt x="0" y="1"/>
                </a:moveTo>
                <a:lnTo>
                  <a:pt x="0" y="6305"/>
                </a:lnTo>
                <a:lnTo>
                  <a:pt x="6305" y="6305"/>
                </a:lnTo>
                <a:lnTo>
                  <a:pt x="6305" y="3885"/>
                </a:lnTo>
                <a:lnTo>
                  <a:pt x="24264" y="3885"/>
                </a:lnTo>
                <a:cubicBezTo>
                  <a:pt x="27576" y="3885"/>
                  <a:pt x="30250" y="6560"/>
                  <a:pt x="30314" y="9935"/>
                </a:cubicBezTo>
                <a:lnTo>
                  <a:pt x="30314" y="39803"/>
                </a:lnTo>
                <a:lnTo>
                  <a:pt x="28403" y="39803"/>
                </a:lnTo>
                <a:lnTo>
                  <a:pt x="31078" y="44452"/>
                </a:lnTo>
                <a:lnTo>
                  <a:pt x="33753" y="39803"/>
                </a:lnTo>
                <a:lnTo>
                  <a:pt x="31906" y="39803"/>
                </a:lnTo>
                <a:lnTo>
                  <a:pt x="31906" y="9935"/>
                </a:lnTo>
                <a:cubicBezTo>
                  <a:pt x="31842" y="5796"/>
                  <a:pt x="28467" y="2357"/>
                  <a:pt x="24264" y="2357"/>
                </a:cubicBezTo>
                <a:lnTo>
                  <a:pt x="6305" y="2357"/>
                </a:lnTo>
                <a:lnTo>
                  <a:pt x="630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18"/>
          <p:cNvSpPr/>
          <p:nvPr/>
        </p:nvSpPr>
        <p:spPr>
          <a:xfrm>
            <a:off x="-1256018" y="481959"/>
            <a:ext cx="129909" cy="302217"/>
          </a:xfrm>
          <a:custGeom>
            <a:rect b="b" l="l" r="r" t="t"/>
            <a:pathLst>
              <a:path extrusionOk="0" h="12595" w="5414">
                <a:moveTo>
                  <a:pt x="2676" y="1"/>
                </a:moveTo>
                <a:lnTo>
                  <a:pt x="1" y="4714"/>
                </a:lnTo>
                <a:lnTo>
                  <a:pt x="1911" y="4714"/>
                </a:lnTo>
                <a:lnTo>
                  <a:pt x="1911" y="11783"/>
                </a:lnTo>
                <a:cubicBezTo>
                  <a:pt x="1911" y="12324"/>
                  <a:pt x="2309" y="12594"/>
                  <a:pt x="2707" y="12594"/>
                </a:cubicBezTo>
                <a:cubicBezTo>
                  <a:pt x="3105" y="12594"/>
                  <a:pt x="3503" y="12324"/>
                  <a:pt x="3503" y="11783"/>
                </a:cubicBezTo>
                <a:lnTo>
                  <a:pt x="3503" y="4714"/>
                </a:lnTo>
                <a:lnTo>
                  <a:pt x="5414" y="4714"/>
                </a:lnTo>
                <a:lnTo>
                  <a:pt x="2676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8"/>
          <p:cNvSpPr/>
          <p:nvPr/>
        </p:nvSpPr>
        <p:spPr>
          <a:xfrm>
            <a:off x="-432366" y="3597758"/>
            <a:ext cx="129909" cy="302577"/>
          </a:xfrm>
          <a:custGeom>
            <a:rect b="b" l="l" r="r" t="t"/>
            <a:pathLst>
              <a:path extrusionOk="0" h="12610" w="5414">
                <a:moveTo>
                  <a:pt x="2739" y="1"/>
                </a:moveTo>
                <a:cubicBezTo>
                  <a:pt x="2293" y="1"/>
                  <a:pt x="1911" y="383"/>
                  <a:pt x="1911" y="828"/>
                </a:cubicBezTo>
                <a:lnTo>
                  <a:pt x="1911" y="7897"/>
                </a:lnTo>
                <a:lnTo>
                  <a:pt x="0" y="7897"/>
                </a:lnTo>
                <a:lnTo>
                  <a:pt x="2739" y="12610"/>
                </a:lnTo>
                <a:lnTo>
                  <a:pt x="5414" y="7897"/>
                </a:lnTo>
                <a:lnTo>
                  <a:pt x="3503" y="7897"/>
                </a:lnTo>
                <a:lnTo>
                  <a:pt x="3503" y="828"/>
                </a:lnTo>
                <a:cubicBezTo>
                  <a:pt x="3503" y="383"/>
                  <a:pt x="3121" y="1"/>
                  <a:pt x="2739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8"/>
          <p:cNvSpPr/>
          <p:nvPr/>
        </p:nvSpPr>
        <p:spPr>
          <a:xfrm>
            <a:off x="-1074160" y="481959"/>
            <a:ext cx="128373" cy="302217"/>
          </a:xfrm>
          <a:custGeom>
            <a:rect b="b" l="l" r="r" t="t"/>
            <a:pathLst>
              <a:path extrusionOk="0" h="12595" w="5350">
                <a:moveTo>
                  <a:pt x="2675" y="1"/>
                </a:moveTo>
                <a:lnTo>
                  <a:pt x="0" y="4714"/>
                </a:lnTo>
                <a:lnTo>
                  <a:pt x="1911" y="4714"/>
                </a:lnTo>
                <a:lnTo>
                  <a:pt x="1847" y="11783"/>
                </a:lnTo>
                <a:cubicBezTo>
                  <a:pt x="1847" y="12324"/>
                  <a:pt x="2245" y="12594"/>
                  <a:pt x="2643" y="12594"/>
                </a:cubicBezTo>
                <a:cubicBezTo>
                  <a:pt x="3041" y="12594"/>
                  <a:pt x="3439" y="12324"/>
                  <a:pt x="3439" y="11783"/>
                </a:cubicBezTo>
                <a:lnTo>
                  <a:pt x="3439" y="4714"/>
                </a:lnTo>
                <a:lnTo>
                  <a:pt x="5350" y="4714"/>
                </a:lnTo>
                <a:lnTo>
                  <a:pt x="2675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8"/>
          <p:cNvSpPr/>
          <p:nvPr/>
        </p:nvSpPr>
        <p:spPr>
          <a:xfrm>
            <a:off x="-432366" y="1941311"/>
            <a:ext cx="129909" cy="1601450"/>
          </a:xfrm>
          <a:custGeom>
            <a:rect b="b" l="l" r="r" t="t"/>
            <a:pathLst>
              <a:path extrusionOk="0" h="66741" w="5414">
                <a:moveTo>
                  <a:pt x="2739" y="0"/>
                </a:moveTo>
                <a:lnTo>
                  <a:pt x="0" y="4649"/>
                </a:lnTo>
                <a:lnTo>
                  <a:pt x="1911" y="4649"/>
                </a:lnTo>
                <a:lnTo>
                  <a:pt x="1911" y="65977"/>
                </a:lnTo>
                <a:cubicBezTo>
                  <a:pt x="1911" y="66486"/>
                  <a:pt x="2309" y="66741"/>
                  <a:pt x="2707" y="66741"/>
                </a:cubicBezTo>
                <a:cubicBezTo>
                  <a:pt x="3105" y="66741"/>
                  <a:pt x="3503" y="66486"/>
                  <a:pt x="3503" y="65977"/>
                </a:cubicBezTo>
                <a:lnTo>
                  <a:pt x="3503" y="4649"/>
                </a:lnTo>
                <a:lnTo>
                  <a:pt x="5414" y="4649"/>
                </a:lnTo>
                <a:lnTo>
                  <a:pt x="2739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18"/>
          <p:cNvSpPr/>
          <p:nvPr/>
        </p:nvSpPr>
        <p:spPr>
          <a:xfrm>
            <a:off x="3209091" y="4536010"/>
            <a:ext cx="1005510" cy="152824"/>
          </a:xfrm>
          <a:custGeom>
            <a:rect b="b" l="l" r="r" t="t"/>
            <a:pathLst>
              <a:path extrusionOk="0" h="6369" w="41905">
                <a:moveTo>
                  <a:pt x="25092" y="1"/>
                </a:moveTo>
                <a:lnTo>
                  <a:pt x="25092" y="2357"/>
                </a:lnTo>
                <a:lnTo>
                  <a:pt x="1019" y="2357"/>
                </a:lnTo>
                <a:cubicBezTo>
                  <a:pt x="0" y="2357"/>
                  <a:pt x="0" y="3949"/>
                  <a:pt x="1019" y="3949"/>
                </a:cubicBezTo>
                <a:lnTo>
                  <a:pt x="25092" y="3949"/>
                </a:lnTo>
                <a:lnTo>
                  <a:pt x="25092" y="6369"/>
                </a:lnTo>
                <a:lnTo>
                  <a:pt x="31397" y="6369"/>
                </a:lnTo>
                <a:lnTo>
                  <a:pt x="31397" y="3949"/>
                </a:lnTo>
                <a:lnTo>
                  <a:pt x="37256" y="3949"/>
                </a:lnTo>
                <a:lnTo>
                  <a:pt x="37256" y="5859"/>
                </a:lnTo>
                <a:lnTo>
                  <a:pt x="41904" y="3185"/>
                </a:lnTo>
                <a:lnTo>
                  <a:pt x="37256" y="446"/>
                </a:lnTo>
                <a:lnTo>
                  <a:pt x="37256" y="2357"/>
                </a:lnTo>
                <a:lnTo>
                  <a:pt x="31397" y="2357"/>
                </a:lnTo>
                <a:lnTo>
                  <a:pt x="3139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18"/>
          <p:cNvSpPr/>
          <p:nvPr/>
        </p:nvSpPr>
        <p:spPr>
          <a:xfrm>
            <a:off x="168637" y="4665895"/>
            <a:ext cx="1180770" cy="378017"/>
          </a:xfrm>
          <a:custGeom>
            <a:rect b="b" l="l" r="r" t="t"/>
            <a:pathLst>
              <a:path extrusionOk="0" h="15754" w="49209">
                <a:moveTo>
                  <a:pt x="46534" y="1"/>
                </a:moveTo>
                <a:lnTo>
                  <a:pt x="43796" y="4650"/>
                </a:lnTo>
                <a:lnTo>
                  <a:pt x="45706" y="4650"/>
                </a:lnTo>
                <a:lnTo>
                  <a:pt x="45706" y="8725"/>
                </a:lnTo>
                <a:cubicBezTo>
                  <a:pt x="45706" y="10381"/>
                  <a:pt x="44369" y="11719"/>
                  <a:pt x="42713" y="11719"/>
                </a:cubicBezTo>
                <a:lnTo>
                  <a:pt x="32651" y="11719"/>
                </a:lnTo>
                <a:lnTo>
                  <a:pt x="32651" y="9235"/>
                </a:lnTo>
                <a:lnTo>
                  <a:pt x="26346" y="9235"/>
                </a:lnTo>
                <a:lnTo>
                  <a:pt x="26346" y="11719"/>
                </a:lnTo>
                <a:lnTo>
                  <a:pt x="6859" y="11719"/>
                </a:lnTo>
                <a:cubicBezTo>
                  <a:pt x="6497" y="9847"/>
                  <a:pt x="5018" y="8948"/>
                  <a:pt x="3536" y="8948"/>
                </a:cubicBezTo>
                <a:cubicBezTo>
                  <a:pt x="1892" y="8948"/>
                  <a:pt x="243" y="10054"/>
                  <a:pt x="109" y="12164"/>
                </a:cubicBezTo>
                <a:cubicBezTo>
                  <a:pt x="0" y="14441"/>
                  <a:pt x="1778" y="15754"/>
                  <a:pt x="3558" y="15754"/>
                </a:cubicBezTo>
                <a:cubicBezTo>
                  <a:pt x="4915" y="15754"/>
                  <a:pt x="6272" y="14991"/>
                  <a:pt x="6795" y="13311"/>
                </a:cubicBezTo>
                <a:lnTo>
                  <a:pt x="26346" y="13311"/>
                </a:lnTo>
                <a:lnTo>
                  <a:pt x="26346" y="15540"/>
                </a:lnTo>
                <a:lnTo>
                  <a:pt x="32651" y="15540"/>
                </a:lnTo>
                <a:lnTo>
                  <a:pt x="32651" y="13311"/>
                </a:lnTo>
                <a:lnTo>
                  <a:pt x="42650" y="13311"/>
                </a:lnTo>
                <a:cubicBezTo>
                  <a:pt x="45261" y="13311"/>
                  <a:pt x="47298" y="11273"/>
                  <a:pt x="47298" y="8725"/>
                </a:cubicBezTo>
                <a:lnTo>
                  <a:pt x="47298" y="4650"/>
                </a:lnTo>
                <a:lnTo>
                  <a:pt x="49209" y="4650"/>
                </a:lnTo>
                <a:lnTo>
                  <a:pt x="4653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18"/>
          <p:cNvSpPr/>
          <p:nvPr/>
        </p:nvSpPr>
        <p:spPr>
          <a:xfrm>
            <a:off x="-1356869" y="2564773"/>
            <a:ext cx="189513" cy="161270"/>
          </a:xfrm>
          <a:custGeom>
            <a:rect b="b" l="l" r="r" t="t"/>
            <a:pathLst>
              <a:path extrusionOk="0" h="6721" w="7898">
                <a:moveTo>
                  <a:pt x="4522" y="0"/>
                </a:moveTo>
                <a:cubicBezTo>
                  <a:pt x="1465" y="0"/>
                  <a:pt x="1" y="3630"/>
                  <a:pt x="2102" y="5732"/>
                </a:cubicBezTo>
                <a:cubicBezTo>
                  <a:pt x="2805" y="6414"/>
                  <a:pt x="3663" y="6721"/>
                  <a:pt x="4501" y="6721"/>
                </a:cubicBezTo>
                <a:cubicBezTo>
                  <a:pt x="6242" y="6721"/>
                  <a:pt x="7897" y="5396"/>
                  <a:pt x="7897" y="3375"/>
                </a:cubicBezTo>
                <a:cubicBezTo>
                  <a:pt x="7897" y="1465"/>
                  <a:pt x="6369" y="0"/>
                  <a:pt x="4522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18"/>
          <p:cNvSpPr/>
          <p:nvPr/>
        </p:nvSpPr>
        <p:spPr>
          <a:xfrm>
            <a:off x="-1317134" y="1615819"/>
            <a:ext cx="594452" cy="129909"/>
          </a:xfrm>
          <a:custGeom>
            <a:rect b="b" l="l" r="r" t="t"/>
            <a:pathLst>
              <a:path extrusionOk="0" h="5414" w="24774">
                <a:moveTo>
                  <a:pt x="4713" y="0"/>
                </a:moveTo>
                <a:lnTo>
                  <a:pt x="0" y="2739"/>
                </a:lnTo>
                <a:lnTo>
                  <a:pt x="4713" y="5414"/>
                </a:lnTo>
                <a:lnTo>
                  <a:pt x="4713" y="3503"/>
                </a:lnTo>
                <a:lnTo>
                  <a:pt x="23946" y="3503"/>
                </a:lnTo>
                <a:cubicBezTo>
                  <a:pt x="24391" y="3503"/>
                  <a:pt x="24774" y="3185"/>
                  <a:pt x="24774" y="2739"/>
                </a:cubicBezTo>
                <a:cubicBezTo>
                  <a:pt x="24774" y="2293"/>
                  <a:pt x="24391" y="1911"/>
                  <a:pt x="23946" y="1911"/>
                </a:cubicBezTo>
                <a:lnTo>
                  <a:pt x="4713" y="1911"/>
                </a:lnTo>
                <a:lnTo>
                  <a:pt x="4713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18"/>
          <p:cNvSpPr/>
          <p:nvPr/>
        </p:nvSpPr>
        <p:spPr>
          <a:xfrm>
            <a:off x="3688919" y="3380771"/>
            <a:ext cx="169645" cy="437069"/>
          </a:xfrm>
          <a:custGeom>
            <a:rect b="b" l="l" r="r" t="t"/>
            <a:pathLst>
              <a:path extrusionOk="0" h="18215" w="7070">
                <a:moveTo>
                  <a:pt x="0" y="0"/>
                </a:moveTo>
                <a:cubicBezTo>
                  <a:pt x="0" y="2866"/>
                  <a:pt x="1911" y="4777"/>
                  <a:pt x="3503" y="6305"/>
                </a:cubicBezTo>
                <a:cubicBezTo>
                  <a:pt x="4522" y="7324"/>
                  <a:pt x="5413" y="8279"/>
                  <a:pt x="5541" y="9107"/>
                </a:cubicBezTo>
                <a:cubicBezTo>
                  <a:pt x="5413" y="9935"/>
                  <a:pt x="4522" y="10890"/>
                  <a:pt x="3503" y="11846"/>
                </a:cubicBezTo>
                <a:cubicBezTo>
                  <a:pt x="1911" y="13438"/>
                  <a:pt x="0" y="15348"/>
                  <a:pt x="0" y="18214"/>
                </a:cubicBezTo>
                <a:lnTo>
                  <a:pt x="1592" y="18214"/>
                </a:lnTo>
                <a:cubicBezTo>
                  <a:pt x="1592" y="16049"/>
                  <a:pt x="3121" y="14520"/>
                  <a:pt x="4585" y="13056"/>
                </a:cubicBezTo>
                <a:cubicBezTo>
                  <a:pt x="5859" y="11846"/>
                  <a:pt x="7005" y="10636"/>
                  <a:pt x="7069" y="9235"/>
                </a:cubicBezTo>
                <a:lnTo>
                  <a:pt x="7069" y="9107"/>
                </a:lnTo>
                <a:lnTo>
                  <a:pt x="7069" y="9044"/>
                </a:lnTo>
                <a:cubicBezTo>
                  <a:pt x="7005" y="7579"/>
                  <a:pt x="5859" y="6433"/>
                  <a:pt x="4585" y="5223"/>
                </a:cubicBezTo>
                <a:cubicBezTo>
                  <a:pt x="3121" y="3694"/>
                  <a:pt x="1592" y="2166"/>
                  <a:pt x="159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18"/>
          <p:cNvSpPr/>
          <p:nvPr/>
        </p:nvSpPr>
        <p:spPr>
          <a:xfrm>
            <a:off x="3875336" y="3379235"/>
            <a:ext cx="171180" cy="438605"/>
          </a:xfrm>
          <a:custGeom>
            <a:rect b="b" l="l" r="r" t="t"/>
            <a:pathLst>
              <a:path extrusionOk="0" h="18279" w="7134">
                <a:moveTo>
                  <a:pt x="5541" y="1"/>
                </a:moveTo>
                <a:cubicBezTo>
                  <a:pt x="5541" y="2230"/>
                  <a:pt x="4013" y="3758"/>
                  <a:pt x="2484" y="5223"/>
                </a:cubicBezTo>
                <a:cubicBezTo>
                  <a:pt x="1274" y="6433"/>
                  <a:pt x="128" y="7643"/>
                  <a:pt x="1" y="9044"/>
                </a:cubicBezTo>
                <a:lnTo>
                  <a:pt x="1" y="9171"/>
                </a:lnTo>
                <a:lnTo>
                  <a:pt x="1" y="9235"/>
                </a:lnTo>
                <a:cubicBezTo>
                  <a:pt x="128" y="10700"/>
                  <a:pt x="1274" y="11846"/>
                  <a:pt x="2484" y="13056"/>
                </a:cubicBezTo>
                <a:cubicBezTo>
                  <a:pt x="4013" y="14521"/>
                  <a:pt x="5541" y="16113"/>
                  <a:pt x="5541" y="18278"/>
                </a:cubicBezTo>
                <a:lnTo>
                  <a:pt x="7133" y="18278"/>
                </a:lnTo>
                <a:cubicBezTo>
                  <a:pt x="7133" y="15412"/>
                  <a:pt x="5159" y="13502"/>
                  <a:pt x="3631" y="11910"/>
                </a:cubicBezTo>
                <a:cubicBezTo>
                  <a:pt x="2612" y="10891"/>
                  <a:pt x="1656" y="9935"/>
                  <a:pt x="1593" y="9108"/>
                </a:cubicBezTo>
                <a:cubicBezTo>
                  <a:pt x="1656" y="8280"/>
                  <a:pt x="2612" y="7388"/>
                  <a:pt x="3631" y="6369"/>
                </a:cubicBezTo>
                <a:cubicBezTo>
                  <a:pt x="5223" y="4777"/>
                  <a:pt x="7133" y="2867"/>
                  <a:pt x="713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18"/>
          <p:cNvSpPr/>
          <p:nvPr/>
        </p:nvSpPr>
        <p:spPr>
          <a:xfrm>
            <a:off x="3779068" y="3467873"/>
            <a:ext cx="177275" cy="111577"/>
          </a:xfrm>
          <a:custGeom>
            <a:rect b="b" l="l" r="r" t="t"/>
            <a:pathLst>
              <a:path extrusionOk="0" h="4650" w="7388">
                <a:moveTo>
                  <a:pt x="1" y="0"/>
                </a:moveTo>
                <a:cubicBezTo>
                  <a:pt x="574" y="637"/>
                  <a:pt x="1274" y="1338"/>
                  <a:pt x="1975" y="1975"/>
                </a:cubicBezTo>
                <a:cubicBezTo>
                  <a:pt x="2548" y="2548"/>
                  <a:pt x="3057" y="3248"/>
                  <a:pt x="3439" y="4013"/>
                </a:cubicBezTo>
                <a:cubicBezTo>
                  <a:pt x="3567" y="4204"/>
                  <a:pt x="3630" y="4458"/>
                  <a:pt x="3694" y="4649"/>
                </a:cubicBezTo>
                <a:cubicBezTo>
                  <a:pt x="3694" y="4586"/>
                  <a:pt x="3758" y="4458"/>
                  <a:pt x="3758" y="4395"/>
                </a:cubicBezTo>
                <a:cubicBezTo>
                  <a:pt x="3885" y="4013"/>
                  <a:pt x="4076" y="3694"/>
                  <a:pt x="4267" y="3376"/>
                </a:cubicBezTo>
                <a:cubicBezTo>
                  <a:pt x="4713" y="2803"/>
                  <a:pt x="5159" y="2229"/>
                  <a:pt x="5668" y="1720"/>
                </a:cubicBezTo>
                <a:cubicBezTo>
                  <a:pt x="6242" y="1147"/>
                  <a:pt x="6878" y="574"/>
                  <a:pt x="738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18"/>
          <p:cNvSpPr/>
          <p:nvPr/>
        </p:nvSpPr>
        <p:spPr>
          <a:xfrm>
            <a:off x="3867706" y="3617626"/>
            <a:ext cx="24" cy="24"/>
          </a:xfrm>
          <a:custGeom>
            <a:rect b="b" l="l" r="r" t="t"/>
            <a:pathLst>
              <a:path extrusionOk="0" h="1" w="1">
                <a:moveTo>
                  <a:pt x="0" y="0"/>
                </a:move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18"/>
          <p:cNvSpPr/>
          <p:nvPr/>
        </p:nvSpPr>
        <p:spPr>
          <a:xfrm>
            <a:off x="3650719" y="3330334"/>
            <a:ext cx="429415" cy="38224"/>
          </a:xfrm>
          <a:custGeom>
            <a:rect b="b" l="l" r="r" t="t"/>
            <a:pathLst>
              <a:path extrusionOk="0" h="1593" w="17896">
                <a:moveTo>
                  <a:pt x="0" y="1"/>
                </a:moveTo>
                <a:lnTo>
                  <a:pt x="0" y="1593"/>
                </a:lnTo>
                <a:lnTo>
                  <a:pt x="17895" y="1593"/>
                </a:lnTo>
                <a:lnTo>
                  <a:pt x="1789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18"/>
          <p:cNvSpPr/>
          <p:nvPr/>
        </p:nvSpPr>
        <p:spPr>
          <a:xfrm>
            <a:off x="3650719" y="3830030"/>
            <a:ext cx="429415" cy="38224"/>
          </a:xfrm>
          <a:custGeom>
            <a:rect b="b" l="l" r="r" t="t"/>
            <a:pathLst>
              <a:path extrusionOk="0" h="1593" w="17896">
                <a:moveTo>
                  <a:pt x="0" y="1"/>
                </a:moveTo>
                <a:lnTo>
                  <a:pt x="0" y="1593"/>
                </a:lnTo>
                <a:lnTo>
                  <a:pt x="17895" y="1593"/>
                </a:lnTo>
                <a:lnTo>
                  <a:pt x="1789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18"/>
          <p:cNvSpPr/>
          <p:nvPr/>
        </p:nvSpPr>
        <p:spPr>
          <a:xfrm>
            <a:off x="3772950" y="1883243"/>
            <a:ext cx="117647" cy="169645"/>
          </a:xfrm>
          <a:custGeom>
            <a:rect b="b" l="l" r="r" t="t"/>
            <a:pathLst>
              <a:path extrusionOk="0" h="7070" w="4903">
                <a:moveTo>
                  <a:pt x="2357" y="1274"/>
                </a:moveTo>
                <a:cubicBezTo>
                  <a:pt x="2930" y="1274"/>
                  <a:pt x="3312" y="1720"/>
                  <a:pt x="3312" y="2293"/>
                </a:cubicBezTo>
                <a:cubicBezTo>
                  <a:pt x="3312" y="2802"/>
                  <a:pt x="2930" y="3312"/>
                  <a:pt x="2357" y="3312"/>
                </a:cubicBezTo>
                <a:lnTo>
                  <a:pt x="1593" y="3312"/>
                </a:lnTo>
                <a:lnTo>
                  <a:pt x="1593" y="1274"/>
                </a:lnTo>
                <a:close/>
                <a:moveTo>
                  <a:pt x="1" y="0"/>
                </a:moveTo>
                <a:lnTo>
                  <a:pt x="1" y="7069"/>
                </a:lnTo>
                <a:lnTo>
                  <a:pt x="1593" y="7069"/>
                </a:lnTo>
                <a:lnTo>
                  <a:pt x="1593" y="4522"/>
                </a:lnTo>
                <a:lnTo>
                  <a:pt x="2675" y="4522"/>
                </a:lnTo>
                <a:cubicBezTo>
                  <a:pt x="2710" y="4524"/>
                  <a:pt x="2743" y="4524"/>
                  <a:pt x="2777" y="4524"/>
                </a:cubicBezTo>
                <a:cubicBezTo>
                  <a:pt x="3942" y="4524"/>
                  <a:pt x="4903" y="3469"/>
                  <a:pt x="4841" y="2293"/>
                </a:cubicBezTo>
                <a:cubicBezTo>
                  <a:pt x="4841" y="1019"/>
                  <a:pt x="3885" y="0"/>
                  <a:pt x="261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18"/>
          <p:cNvSpPr/>
          <p:nvPr/>
        </p:nvSpPr>
        <p:spPr>
          <a:xfrm>
            <a:off x="3905906" y="1883243"/>
            <a:ext cx="132956" cy="169645"/>
          </a:xfrm>
          <a:custGeom>
            <a:rect b="b" l="l" r="r" t="t"/>
            <a:pathLst>
              <a:path extrusionOk="0" h="7070" w="5541">
                <a:moveTo>
                  <a:pt x="0" y="0"/>
                </a:moveTo>
                <a:lnTo>
                  <a:pt x="0" y="7069"/>
                </a:lnTo>
                <a:lnTo>
                  <a:pt x="1592" y="7069"/>
                </a:lnTo>
                <a:lnTo>
                  <a:pt x="1592" y="4267"/>
                </a:lnTo>
                <a:lnTo>
                  <a:pt x="3885" y="4267"/>
                </a:lnTo>
                <a:lnTo>
                  <a:pt x="3885" y="7069"/>
                </a:lnTo>
                <a:lnTo>
                  <a:pt x="5541" y="7069"/>
                </a:lnTo>
                <a:lnTo>
                  <a:pt x="5541" y="0"/>
                </a:lnTo>
                <a:lnTo>
                  <a:pt x="3885" y="0"/>
                </a:lnTo>
                <a:lnTo>
                  <a:pt x="3885" y="2802"/>
                </a:lnTo>
                <a:lnTo>
                  <a:pt x="1592" y="2802"/>
                </a:lnTo>
                <a:lnTo>
                  <a:pt x="159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18"/>
          <p:cNvSpPr/>
          <p:nvPr/>
        </p:nvSpPr>
        <p:spPr>
          <a:xfrm>
            <a:off x="4069408" y="1883243"/>
            <a:ext cx="116160" cy="169645"/>
          </a:xfrm>
          <a:custGeom>
            <a:rect b="b" l="l" r="r" t="t"/>
            <a:pathLst>
              <a:path extrusionOk="0" h="7070" w="4841">
                <a:moveTo>
                  <a:pt x="2357" y="1274"/>
                </a:moveTo>
                <a:cubicBezTo>
                  <a:pt x="2930" y="1274"/>
                  <a:pt x="3312" y="1720"/>
                  <a:pt x="3312" y="2293"/>
                </a:cubicBezTo>
                <a:cubicBezTo>
                  <a:pt x="3312" y="2802"/>
                  <a:pt x="2930" y="3312"/>
                  <a:pt x="2357" y="3312"/>
                </a:cubicBezTo>
                <a:lnTo>
                  <a:pt x="1529" y="3312"/>
                </a:lnTo>
                <a:lnTo>
                  <a:pt x="1529" y="1274"/>
                </a:lnTo>
                <a:close/>
                <a:moveTo>
                  <a:pt x="0" y="0"/>
                </a:moveTo>
                <a:lnTo>
                  <a:pt x="0" y="7069"/>
                </a:lnTo>
                <a:lnTo>
                  <a:pt x="1529" y="7069"/>
                </a:lnTo>
                <a:lnTo>
                  <a:pt x="1529" y="4522"/>
                </a:lnTo>
                <a:lnTo>
                  <a:pt x="2612" y="4522"/>
                </a:lnTo>
                <a:cubicBezTo>
                  <a:pt x="2647" y="4524"/>
                  <a:pt x="2683" y="4524"/>
                  <a:pt x="2718" y="4524"/>
                </a:cubicBezTo>
                <a:cubicBezTo>
                  <a:pt x="3938" y="4524"/>
                  <a:pt x="4839" y="3469"/>
                  <a:pt x="4777" y="2293"/>
                </a:cubicBezTo>
                <a:cubicBezTo>
                  <a:pt x="4840" y="1083"/>
                  <a:pt x="3822" y="64"/>
                  <a:pt x="261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18"/>
          <p:cNvSpPr/>
          <p:nvPr/>
        </p:nvSpPr>
        <p:spPr>
          <a:xfrm>
            <a:off x="-522515" y="481959"/>
            <a:ext cx="88638" cy="171180"/>
          </a:xfrm>
          <a:custGeom>
            <a:rect b="b" l="l" r="r" t="t"/>
            <a:pathLst>
              <a:path extrusionOk="0" h="7134" w="3694">
                <a:moveTo>
                  <a:pt x="2102" y="1"/>
                </a:moveTo>
                <a:lnTo>
                  <a:pt x="2102" y="4268"/>
                </a:lnTo>
                <a:cubicBezTo>
                  <a:pt x="2102" y="5032"/>
                  <a:pt x="2102" y="5669"/>
                  <a:pt x="955" y="5669"/>
                </a:cubicBezTo>
                <a:cubicBezTo>
                  <a:pt x="573" y="5669"/>
                  <a:pt x="191" y="5478"/>
                  <a:pt x="0" y="5159"/>
                </a:cubicBezTo>
                <a:lnTo>
                  <a:pt x="0" y="7006"/>
                </a:lnTo>
                <a:cubicBezTo>
                  <a:pt x="319" y="7134"/>
                  <a:pt x="637" y="7134"/>
                  <a:pt x="955" y="7134"/>
                </a:cubicBezTo>
                <a:cubicBezTo>
                  <a:pt x="2675" y="7134"/>
                  <a:pt x="3694" y="6433"/>
                  <a:pt x="3694" y="4395"/>
                </a:cubicBezTo>
                <a:lnTo>
                  <a:pt x="3694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18"/>
          <p:cNvSpPr/>
          <p:nvPr/>
        </p:nvSpPr>
        <p:spPr>
          <a:xfrm>
            <a:off x="-415569" y="478912"/>
            <a:ext cx="142146" cy="175763"/>
          </a:xfrm>
          <a:custGeom>
            <a:rect b="b" l="l" r="r" t="t"/>
            <a:pathLst>
              <a:path extrusionOk="0" h="7325" w="5924">
                <a:moveTo>
                  <a:pt x="2867" y="1"/>
                </a:moveTo>
                <a:cubicBezTo>
                  <a:pt x="1593" y="1"/>
                  <a:pt x="256" y="637"/>
                  <a:pt x="256" y="2102"/>
                </a:cubicBezTo>
                <a:cubicBezTo>
                  <a:pt x="256" y="4713"/>
                  <a:pt x="4331" y="3822"/>
                  <a:pt x="4331" y="5223"/>
                </a:cubicBezTo>
                <a:cubicBezTo>
                  <a:pt x="4331" y="5860"/>
                  <a:pt x="3504" y="6051"/>
                  <a:pt x="3058" y="6051"/>
                </a:cubicBezTo>
                <a:cubicBezTo>
                  <a:pt x="3019" y="6054"/>
                  <a:pt x="2980" y="6055"/>
                  <a:pt x="2942" y="6055"/>
                </a:cubicBezTo>
                <a:cubicBezTo>
                  <a:pt x="2230" y="6055"/>
                  <a:pt x="1654" y="5505"/>
                  <a:pt x="1593" y="4841"/>
                </a:cubicBezTo>
                <a:lnTo>
                  <a:pt x="1" y="4841"/>
                </a:lnTo>
                <a:cubicBezTo>
                  <a:pt x="1" y="6496"/>
                  <a:pt x="1466" y="7324"/>
                  <a:pt x="2994" y="7324"/>
                </a:cubicBezTo>
                <a:cubicBezTo>
                  <a:pt x="4586" y="7324"/>
                  <a:pt x="5924" y="6687"/>
                  <a:pt x="5924" y="5032"/>
                </a:cubicBezTo>
                <a:cubicBezTo>
                  <a:pt x="5924" y="2357"/>
                  <a:pt x="1848" y="3249"/>
                  <a:pt x="1848" y="1975"/>
                </a:cubicBezTo>
                <a:cubicBezTo>
                  <a:pt x="1848" y="1465"/>
                  <a:pt x="2485" y="1274"/>
                  <a:pt x="2867" y="1274"/>
                </a:cubicBezTo>
                <a:cubicBezTo>
                  <a:pt x="3695" y="1274"/>
                  <a:pt x="4077" y="1529"/>
                  <a:pt x="4204" y="2230"/>
                </a:cubicBezTo>
                <a:lnTo>
                  <a:pt x="5669" y="2230"/>
                </a:lnTo>
                <a:cubicBezTo>
                  <a:pt x="5605" y="637"/>
                  <a:pt x="4331" y="1"/>
                  <a:pt x="2867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18"/>
          <p:cNvSpPr/>
          <p:nvPr/>
        </p:nvSpPr>
        <p:spPr>
          <a:xfrm>
            <a:off x="-1214747" y="1001523"/>
            <a:ext cx="131445" cy="169645"/>
          </a:xfrm>
          <a:custGeom>
            <a:rect b="b" l="l" r="r" t="t"/>
            <a:pathLst>
              <a:path extrusionOk="0" h="7070" w="5478">
                <a:moveTo>
                  <a:pt x="0" y="1"/>
                </a:moveTo>
                <a:lnTo>
                  <a:pt x="0" y="7069"/>
                </a:lnTo>
                <a:lnTo>
                  <a:pt x="1529" y="7069"/>
                </a:lnTo>
                <a:lnTo>
                  <a:pt x="1529" y="4267"/>
                </a:lnTo>
                <a:lnTo>
                  <a:pt x="3821" y="4267"/>
                </a:lnTo>
                <a:lnTo>
                  <a:pt x="3821" y="7069"/>
                </a:lnTo>
                <a:lnTo>
                  <a:pt x="5477" y="7069"/>
                </a:lnTo>
                <a:lnTo>
                  <a:pt x="5477" y="1"/>
                </a:lnTo>
                <a:lnTo>
                  <a:pt x="3821" y="1"/>
                </a:lnTo>
                <a:lnTo>
                  <a:pt x="3821" y="2866"/>
                </a:lnTo>
                <a:lnTo>
                  <a:pt x="1529" y="2866"/>
                </a:lnTo>
                <a:lnTo>
                  <a:pt x="1529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18"/>
          <p:cNvSpPr/>
          <p:nvPr/>
        </p:nvSpPr>
        <p:spPr>
          <a:xfrm>
            <a:off x="-1066530" y="1001523"/>
            <a:ext cx="134492" cy="169645"/>
          </a:xfrm>
          <a:custGeom>
            <a:rect b="b" l="l" r="r" t="t"/>
            <a:pathLst>
              <a:path extrusionOk="0" h="7070" w="5605">
                <a:moveTo>
                  <a:pt x="1" y="1"/>
                </a:moveTo>
                <a:lnTo>
                  <a:pt x="1" y="1465"/>
                </a:lnTo>
                <a:lnTo>
                  <a:pt x="2038" y="1465"/>
                </a:lnTo>
                <a:lnTo>
                  <a:pt x="2038" y="7069"/>
                </a:lnTo>
                <a:lnTo>
                  <a:pt x="3567" y="7069"/>
                </a:lnTo>
                <a:lnTo>
                  <a:pt x="3567" y="1465"/>
                </a:lnTo>
                <a:lnTo>
                  <a:pt x="5605" y="1465"/>
                </a:lnTo>
                <a:lnTo>
                  <a:pt x="5605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18"/>
          <p:cNvSpPr/>
          <p:nvPr/>
        </p:nvSpPr>
        <p:spPr>
          <a:xfrm>
            <a:off x="-930526" y="1001523"/>
            <a:ext cx="224665" cy="169645"/>
          </a:xfrm>
          <a:custGeom>
            <a:rect b="b" l="l" r="r" t="t"/>
            <a:pathLst>
              <a:path extrusionOk="0" h="7070" w="9363">
                <a:moveTo>
                  <a:pt x="1402" y="1"/>
                </a:moveTo>
                <a:lnTo>
                  <a:pt x="0" y="7069"/>
                </a:lnTo>
                <a:lnTo>
                  <a:pt x="1720" y="7069"/>
                </a:lnTo>
                <a:lnTo>
                  <a:pt x="2548" y="2229"/>
                </a:lnTo>
                <a:lnTo>
                  <a:pt x="3949" y="7069"/>
                </a:lnTo>
                <a:lnTo>
                  <a:pt x="5477" y="7069"/>
                </a:lnTo>
                <a:lnTo>
                  <a:pt x="6815" y="2229"/>
                </a:lnTo>
                <a:lnTo>
                  <a:pt x="7643" y="7069"/>
                </a:lnTo>
                <a:lnTo>
                  <a:pt x="9362" y="7069"/>
                </a:lnTo>
                <a:lnTo>
                  <a:pt x="8025" y="1"/>
                </a:lnTo>
                <a:lnTo>
                  <a:pt x="6178" y="1"/>
                </a:lnTo>
                <a:lnTo>
                  <a:pt x="4713" y="4968"/>
                </a:lnTo>
                <a:lnTo>
                  <a:pt x="3248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18"/>
          <p:cNvSpPr/>
          <p:nvPr/>
        </p:nvSpPr>
        <p:spPr>
          <a:xfrm>
            <a:off x="-689088" y="1001523"/>
            <a:ext cx="97828" cy="169645"/>
          </a:xfrm>
          <a:custGeom>
            <a:rect b="b" l="l" r="r" t="t"/>
            <a:pathLst>
              <a:path extrusionOk="0" h="7070" w="4077">
                <a:moveTo>
                  <a:pt x="1" y="1"/>
                </a:moveTo>
                <a:lnTo>
                  <a:pt x="1" y="7069"/>
                </a:lnTo>
                <a:lnTo>
                  <a:pt x="4076" y="7069"/>
                </a:lnTo>
                <a:lnTo>
                  <a:pt x="4076" y="5668"/>
                </a:lnTo>
                <a:lnTo>
                  <a:pt x="1529" y="5668"/>
                </a:lnTo>
                <a:lnTo>
                  <a:pt x="1529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18"/>
          <p:cNvSpPr/>
          <p:nvPr/>
        </p:nvSpPr>
        <p:spPr>
          <a:xfrm>
            <a:off x="12309" y="4484061"/>
            <a:ext cx="155896" cy="203262"/>
          </a:xfrm>
          <a:custGeom>
            <a:rect b="b" l="l" r="r" t="t"/>
            <a:pathLst>
              <a:path extrusionOk="0" h="8471" w="6497">
                <a:moveTo>
                  <a:pt x="6496" y="0"/>
                </a:moveTo>
                <a:lnTo>
                  <a:pt x="0" y="3057"/>
                </a:lnTo>
                <a:lnTo>
                  <a:pt x="0" y="5413"/>
                </a:lnTo>
                <a:lnTo>
                  <a:pt x="6496" y="8470"/>
                </a:lnTo>
                <a:lnTo>
                  <a:pt x="6496" y="6560"/>
                </a:lnTo>
                <a:lnTo>
                  <a:pt x="1402" y="4267"/>
                </a:lnTo>
                <a:lnTo>
                  <a:pt x="6496" y="1911"/>
                </a:lnTo>
                <a:lnTo>
                  <a:pt x="649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18"/>
          <p:cNvSpPr/>
          <p:nvPr/>
        </p:nvSpPr>
        <p:spPr>
          <a:xfrm>
            <a:off x="192632" y="4384722"/>
            <a:ext cx="198679" cy="365252"/>
          </a:xfrm>
          <a:custGeom>
            <a:rect b="b" l="l" r="r" t="t"/>
            <a:pathLst>
              <a:path extrusionOk="0" h="15222" w="8280">
                <a:moveTo>
                  <a:pt x="6114" y="1"/>
                </a:moveTo>
                <a:lnTo>
                  <a:pt x="0" y="15221"/>
                </a:lnTo>
                <a:lnTo>
                  <a:pt x="2165" y="15221"/>
                </a:lnTo>
                <a:lnTo>
                  <a:pt x="827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18"/>
          <p:cNvSpPr/>
          <p:nvPr/>
        </p:nvSpPr>
        <p:spPr>
          <a:xfrm>
            <a:off x="3801989" y="4086729"/>
            <a:ext cx="230760" cy="230784"/>
          </a:xfrm>
          <a:custGeom>
            <a:rect b="b" l="l" r="r" t="t"/>
            <a:pathLst>
              <a:path extrusionOk="0" h="9618" w="9617">
                <a:moveTo>
                  <a:pt x="1" y="1"/>
                </a:moveTo>
                <a:lnTo>
                  <a:pt x="1" y="9617"/>
                </a:lnTo>
                <a:lnTo>
                  <a:pt x="9617" y="9617"/>
                </a:lnTo>
                <a:lnTo>
                  <a:pt x="961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18"/>
          <p:cNvSpPr txBox="1"/>
          <p:nvPr>
            <p:ph type="ctrTitle"/>
          </p:nvPr>
        </p:nvSpPr>
        <p:spPr>
          <a:xfrm>
            <a:off x="5880275" y="1016250"/>
            <a:ext cx="2593500" cy="83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AADDF6"/>
                </a:solidFill>
              </a:rPr>
              <a:t>Caja Arequipa</a:t>
            </a:r>
            <a:endParaRPr sz="2000">
              <a:solidFill>
                <a:srgbClr val="AADDF6"/>
              </a:solidFill>
            </a:endParaRPr>
          </a:p>
        </p:txBody>
      </p:sp>
      <p:sp>
        <p:nvSpPr>
          <p:cNvPr id="206" name="Google Shape;206;p18"/>
          <p:cNvSpPr txBox="1"/>
          <p:nvPr>
            <p:ph type="ctrTitle"/>
          </p:nvPr>
        </p:nvSpPr>
        <p:spPr>
          <a:xfrm>
            <a:off x="4581425" y="2279800"/>
            <a:ext cx="4351500" cy="171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100">
                <a:solidFill>
                  <a:schemeClr val="lt1"/>
                </a:solidFill>
              </a:rPr>
              <a:t>Integrantes:</a:t>
            </a:r>
            <a:endParaRPr sz="2100">
              <a:solidFill>
                <a:schemeClr val="lt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Times New Roman"/>
              <a:buChar char="●"/>
            </a:pPr>
            <a:r>
              <a:rPr lang="e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Caballero Balladares, Niels Ygdaly (u202120268)</a:t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●"/>
            </a:pPr>
            <a:r>
              <a:rPr lang="e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 Pozo Coras, Keo Franck Luis (u202120644)</a:t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●"/>
            </a:pPr>
            <a:r>
              <a:rPr lang="e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 Vivanco Chavez, Elian Salvador (u201922586)</a:t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●"/>
            </a:pPr>
            <a:r>
              <a:rPr lang="e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 Farroñan Cruz, Aldair (u20211D742)</a:t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●"/>
            </a:pPr>
            <a:r>
              <a:rPr lang="e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 Nemberk Jesús Jara Figueroa (U202120739)</a:t>
            </a:r>
            <a:endParaRPr sz="2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lt1"/>
              </a:solidFill>
            </a:endParaRPr>
          </a:p>
        </p:txBody>
      </p:sp>
      <p:sp>
        <p:nvSpPr>
          <p:cNvPr id="207" name="Google Shape;207;p18"/>
          <p:cNvSpPr txBox="1"/>
          <p:nvPr/>
        </p:nvSpPr>
        <p:spPr>
          <a:xfrm>
            <a:off x="4756175" y="4105588"/>
            <a:ext cx="4002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100">
                <a:solidFill>
                  <a:schemeClr val="lt1"/>
                </a:solidFill>
              </a:rPr>
              <a:t>TRABAJO FINAL</a:t>
            </a:r>
            <a:endParaRPr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27"/>
          <p:cNvSpPr txBox="1"/>
          <p:nvPr>
            <p:ph type="ctrTitle"/>
          </p:nvPr>
        </p:nvSpPr>
        <p:spPr>
          <a:xfrm>
            <a:off x="1953599" y="-594375"/>
            <a:ext cx="5526600" cy="118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DIAGRAMA DE CLASES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47" name="Google Shape;347;p27"/>
          <p:cNvSpPr/>
          <p:nvPr/>
        </p:nvSpPr>
        <p:spPr>
          <a:xfrm>
            <a:off x="-1234402" y="3787230"/>
            <a:ext cx="2563026" cy="2560152"/>
          </a:xfrm>
          <a:custGeom>
            <a:rect b="b" l="l" r="r" t="t"/>
            <a:pathLst>
              <a:path extrusionOk="0" fill="none" h="39191" w="39235">
                <a:moveTo>
                  <a:pt x="37487" y="27817"/>
                </a:moveTo>
                <a:lnTo>
                  <a:pt x="39234" y="20661"/>
                </a:lnTo>
                <a:lnTo>
                  <a:pt x="34719" y="19511"/>
                </a:lnTo>
                <a:cubicBezTo>
                  <a:pt x="34676" y="18062"/>
                  <a:pt x="34420" y="16614"/>
                  <a:pt x="33952" y="15251"/>
                </a:cubicBezTo>
                <a:lnTo>
                  <a:pt x="38041" y="12780"/>
                </a:lnTo>
                <a:lnTo>
                  <a:pt x="34250" y="6475"/>
                </a:lnTo>
                <a:lnTo>
                  <a:pt x="30075" y="8989"/>
                </a:lnTo>
                <a:cubicBezTo>
                  <a:pt x="29053" y="8009"/>
                  <a:pt x="27903" y="7157"/>
                  <a:pt x="26668" y="6475"/>
                </a:cubicBezTo>
                <a:lnTo>
                  <a:pt x="27860" y="1747"/>
                </a:lnTo>
                <a:lnTo>
                  <a:pt x="20704" y="1"/>
                </a:lnTo>
                <a:lnTo>
                  <a:pt x="19554" y="4601"/>
                </a:lnTo>
                <a:cubicBezTo>
                  <a:pt x="18105" y="4601"/>
                  <a:pt x="16657" y="4772"/>
                  <a:pt x="15294" y="5155"/>
                </a:cubicBezTo>
                <a:lnTo>
                  <a:pt x="12866" y="1108"/>
                </a:lnTo>
                <a:lnTo>
                  <a:pt x="6518" y="4942"/>
                </a:lnTo>
                <a:lnTo>
                  <a:pt x="8819" y="8776"/>
                </a:lnTo>
                <a:cubicBezTo>
                  <a:pt x="7711" y="9841"/>
                  <a:pt x="6774" y="11033"/>
                  <a:pt x="6007" y="12354"/>
                </a:cubicBezTo>
                <a:lnTo>
                  <a:pt x="1790" y="11289"/>
                </a:lnTo>
                <a:lnTo>
                  <a:pt x="1" y="18531"/>
                </a:lnTo>
                <a:lnTo>
                  <a:pt x="3963" y="19511"/>
                </a:lnTo>
                <a:cubicBezTo>
                  <a:pt x="3920" y="21129"/>
                  <a:pt x="4133" y="22748"/>
                  <a:pt x="4602" y="24282"/>
                </a:cubicBezTo>
                <a:lnTo>
                  <a:pt x="1194" y="26326"/>
                </a:lnTo>
                <a:lnTo>
                  <a:pt x="4985" y="32673"/>
                </a:lnTo>
                <a:lnTo>
                  <a:pt x="8308" y="30671"/>
                </a:lnTo>
                <a:cubicBezTo>
                  <a:pt x="9458" y="31907"/>
                  <a:pt x="10821" y="32886"/>
                  <a:pt x="12312" y="33653"/>
                </a:cubicBezTo>
                <a:lnTo>
                  <a:pt x="11375" y="37402"/>
                </a:lnTo>
                <a:lnTo>
                  <a:pt x="18574" y="39191"/>
                </a:lnTo>
                <a:lnTo>
                  <a:pt x="19511" y="35357"/>
                </a:lnTo>
                <a:cubicBezTo>
                  <a:pt x="21130" y="35357"/>
                  <a:pt x="22748" y="35059"/>
                  <a:pt x="24325" y="34548"/>
                </a:cubicBezTo>
                <a:lnTo>
                  <a:pt x="26412" y="37998"/>
                </a:lnTo>
                <a:lnTo>
                  <a:pt x="32716" y="34164"/>
                </a:lnTo>
                <a:lnTo>
                  <a:pt x="30544" y="30543"/>
                </a:lnTo>
                <a:cubicBezTo>
                  <a:pt x="31609" y="29393"/>
                  <a:pt x="32503" y="28115"/>
                  <a:pt x="33185" y="26710"/>
                </a:cubicBezTo>
                <a:close/>
                <a:moveTo>
                  <a:pt x="26242" y="23430"/>
                </a:moveTo>
                <a:cubicBezTo>
                  <a:pt x="25986" y="23898"/>
                  <a:pt x="25688" y="24367"/>
                  <a:pt x="25347" y="24793"/>
                </a:cubicBezTo>
                <a:cubicBezTo>
                  <a:pt x="22961" y="27902"/>
                  <a:pt x="18574" y="28627"/>
                  <a:pt x="15294" y="26497"/>
                </a:cubicBezTo>
                <a:cubicBezTo>
                  <a:pt x="14953" y="26284"/>
                  <a:pt x="14612" y="26028"/>
                  <a:pt x="14271" y="25730"/>
                </a:cubicBezTo>
                <a:cubicBezTo>
                  <a:pt x="12993" y="24622"/>
                  <a:pt x="12141" y="23131"/>
                  <a:pt x="11843" y="21470"/>
                </a:cubicBezTo>
                <a:cubicBezTo>
                  <a:pt x="11715" y="21001"/>
                  <a:pt x="11673" y="20490"/>
                  <a:pt x="11673" y="20022"/>
                </a:cubicBezTo>
                <a:cubicBezTo>
                  <a:pt x="11673" y="19383"/>
                  <a:pt x="11758" y="18744"/>
                  <a:pt x="11886" y="18147"/>
                </a:cubicBezTo>
                <a:cubicBezTo>
                  <a:pt x="13036" y="13249"/>
                  <a:pt x="18574" y="10778"/>
                  <a:pt x="23004" y="13249"/>
                </a:cubicBezTo>
                <a:cubicBezTo>
                  <a:pt x="23600" y="13589"/>
                  <a:pt x="24197" y="14015"/>
                  <a:pt x="24708" y="14484"/>
                </a:cubicBezTo>
                <a:cubicBezTo>
                  <a:pt x="26625" y="16401"/>
                  <a:pt x="27434" y="19212"/>
                  <a:pt x="26838" y="21853"/>
                </a:cubicBezTo>
                <a:cubicBezTo>
                  <a:pt x="26710" y="22407"/>
                  <a:pt x="26497" y="22918"/>
                  <a:pt x="26242" y="23430"/>
                </a:cubicBezTo>
                <a:close/>
              </a:path>
            </a:pathLst>
          </a:custGeom>
          <a:solidFill>
            <a:schemeClr val="accent1"/>
          </a:solidFill>
          <a:ln cap="flat" cmpd="sng" w="26625">
            <a:solidFill>
              <a:srgbClr val="1EFFC1"/>
            </a:solidFill>
            <a:prstDash val="solid"/>
            <a:miter lim="42598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348" name="Google Shape;348;p27"/>
          <p:cNvSpPr/>
          <p:nvPr/>
        </p:nvSpPr>
        <p:spPr>
          <a:xfrm>
            <a:off x="2192385" y="439124"/>
            <a:ext cx="4406504" cy="82625"/>
          </a:xfrm>
          <a:custGeom>
            <a:rect b="b" l="l" r="r" t="t"/>
            <a:pathLst>
              <a:path extrusionOk="0" h="1322" w="22067">
                <a:moveTo>
                  <a:pt x="0" y="1"/>
                </a:moveTo>
                <a:lnTo>
                  <a:pt x="0" y="1321"/>
                </a:lnTo>
                <a:lnTo>
                  <a:pt x="22066" y="1321"/>
                </a:lnTo>
                <a:lnTo>
                  <a:pt x="2206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349" name="Google Shape;349;p27"/>
          <p:cNvSpPr/>
          <p:nvPr/>
        </p:nvSpPr>
        <p:spPr>
          <a:xfrm>
            <a:off x="2253334" y="593926"/>
            <a:ext cx="4345599" cy="82623"/>
          </a:xfrm>
          <a:custGeom>
            <a:rect b="b" l="l" r="r" t="t"/>
            <a:pathLst>
              <a:path extrusionOk="0" h="1365" w="22067">
                <a:moveTo>
                  <a:pt x="0" y="1"/>
                </a:moveTo>
                <a:lnTo>
                  <a:pt x="0" y="1364"/>
                </a:lnTo>
                <a:lnTo>
                  <a:pt x="22066" y="1364"/>
                </a:lnTo>
                <a:lnTo>
                  <a:pt x="2206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pic>
        <p:nvPicPr>
          <p:cNvPr id="350" name="Google Shape;35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8900" y="748725"/>
            <a:ext cx="5236174" cy="429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28"/>
          <p:cNvSpPr/>
          <p:nvPr/>
        </p:nvSpPr>
        <p:spPr>
          <a:xfrm rot="-3173578">
            <a:off x="2948502" y="636938"/>
            <a:ext cx="755592" cy="874209"/>
          </a:xfrm>
          <a:custGeom>
            <a:rect b="b" l="l" r="r" t="t"/>
            <a:pathLst>
              <a:path extrusionOk="0" fill="none" h="27306" w="23601">
                <a:moveTo>
                  <a:pt x="7583" y="1747"/>
                </a:moveTo>
                <a:cubicBezTo>
                  <a:pt x="16316" y="0"/>
                  <a:pt x="23600" y="8392"/>
                  <a:pt x="20704" y="16784"/>
                </a:cubicBezTo>
                <a:cubicBezTo>
                  <a:pt x="17807" y="25218"/>
                  <a:pt x="6859" y="27306"/>
                  <a:pt x="1108" y="20533"/>
                </a:cubicBezTo>
                <a:cubicBezTo>
                  <a:pt x="682" y="20064"/>
                  <a:pt x="299" y="19553"/>
                  <a:pt x="1" y="18999"/>
                </a:cubicBezTo>
              </a:path>
            </a:pathLst>
          </a:custGeom>
          <a:solidFill>
            <a:schemeClr val="accent1"/>
          </a:solidFill>
          <a:ln cap="rnd" cmpd="sng" w="13850">
            <a:solidFill>
              <a:schemeClr val="accent1"/>
            </a:solidFill>
            <a:prstDash val="solid"/>
            <a:miter lim="42598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356" name="Google Shape;356;p28"/>
          <p:cNvSpPr/>
          <p:nvPr/>
        </p:nvSpPr>
        <p:spPr>
          <a:xfrm>
            <a:off x="5784719" y="3707004"/>
            <a:ext cx="1373867" cy="1113719"/>
          </a:xfrm>
          <a:custGeom>
            <a:rect b="b" l="l" r="r" t="t"/>
            <a:pathLst>
              <a:path extrusionOk="0" fill="none" h="20789" w="25645">
                <a:moveTo>
                  <a:pt x="23472" y="5709"/>
                </a:moveTo>
                <a:cubicBezTo>
                  <a:pt x="25645" y="13547"/>
                  <a:pt x="18488" y="20789"/>
                  <a:pt x="10608" y="18744"/>
                </a:cubicBezTo>
                <a:cubicBezTo>
                  <a:pt x="2684" y="16657"/>
                  <a:pt x="1" y="6859"/>
                  <a:pt x="5752" y="1066"/>
                </a:cubicBezTo>
                <a:cubicBezTo>
                  <a:pt x="6092" y="683"/>
                  <a:pt x="6518" y="299"/>
                  <a:pt x="6944" y="1"/>
                </a:cubicBezTo>
              </a:path>
            </a:pathLst>
          </a:custGeom>
          <a:solidFill>
            <a:schemeClr val="accent1"/>
          </a:solidFill>
          <a:ln cap="rnd" cmpd="sng" w="13850">
            <a:solidFill>
              <a:schemeClr val="accent1"/>
            </a:solidFill>
            <a:prstDash val="solid"/>
            <a:miter lim="42598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p28"/>
          <p:cNvSpPr/>
          <p:nvPr/>
        </p:nvSpPr>
        <p:spPr>
          <a:xfrm>
            <a:off x="-2" y="2933780"/>
            <a:ext cx="2563026" cy="2560152"/>
          </a:xfrm>
          <a:custGeom>
            <a:rect b="b" l="l" r="r" t="t"/>
            <a:pathLst>
              <a:path extrusionOk="0" fill="none" h="39191" w="39235">
                <a:moveTo>
                  <a:pt x="37487" y="27817"/>
                </a:moveTo>
                <a:lnTo>
                  <a:pt x="39234" y="20661"/>
                </a:lnTo>
                <a:lnTo>
                  <a:pt x="34719" y="19511"/>
                </a:lnTo>
                <a:cubicBezTo>
                  <a:pt x="34676" y="18062"/>
                  <a:pt x="34420" y="16614"/>
                  <a:pt x="33952" y="15251"/>
                </a:cubicBezTo>
                <a:lnTo>
                  <a:pt x="38041" y="12780"/>
                </a:lnTo>
                <a:lnTo>
                  <a:pt x="34250" y="6475"/>
                </a:lnTo>
                <a:lnTo>
                  <a:pt x="30075" y="8989"/>
                </a:lnTo>
                <a:cubicBezTo>
                  <a:pt x="29053" y="8009"/>
                  <a:pt x="27903" y="7157"/>
                  <a:pt x="26668" y="6475"/>
                </a:cubicBezTo>
                <a:lnTo>
                  <a:pt x="27860" y="1747"/>
                </a:lnTo>
                <a:lnTo>
                  <a:pt x="20704" y="1"/>
                </a:lnTo>
                <a:lnTo>
                  <a:pt x="19554" y="4601"/>
                </a:lnTo>
                <a:cubicBezTo>
                  <a:pt x="18105" y="4601"/>
                  <a:pt x="16657" y="4772"/>
                  <a:pt x="15294" y="5155"/>
                </a:cubicBezTo>
                <a:lnTo>
                  <a:pt x="12866" y="1108"/>
                </a:lnTo>
                <a:lnTo>
                  <a:pt x="6518" y="4942"/>
                </a:lnTo>
                <a:lnTo>
                  <a:pt x="8819" y="8776"/>
                </a:lnTo>
                <a:cubicBezTo>
                  <a:pt x="7711" y="9841"/>
                  <a:pt x="6774" y="11033"/>
                  <a:pt x="6007" y="12354"/>
                </a:cubicBezTo>
                <a:lnTo>
                  <a:pt x="1790" y="11289"/>
                </a:lnTo>
                <a:lnTo>
                  <a:pt x="1" y="18531"/>
                </a:lnTo>
                <a:lnTo>
                  <a:pt x="3963" y="19511"/>
                </a:lnTo>
                <a:cubicBezTo>
                  <a:pt x="3920" y="21129"/>
                  <a:pt x="4133" y="22748"/>
                  <a:pt x="4602" y="24282"/>
                </a:cubicBezTo>
                <a:lnTo>
                  <a:pt x="1194" y="26326"/>
                </a:lnTo>
                <a:lnTo>
                  <a:pt x="4985" y="32673"/>
                </a:lnTo>
                <a:lnTo>
                  <a:pt x="8308" y="30671"/>
                </a:lnTo>
                <a:cubicBezTo>
                  <a:pt x="9458" y="31907"/>
                  <a:pt x="10821" y="32886"/>
                  <a:pt x="12312" y="33653"/>
                </a:cubicBezTo>
                <a:lnTo>
                  <a:pt x="11375" y="37402"/>
                </a:lnTo>
                <a:lnTo>
                  <a:pt x="18574" y="39191"/>
                </a:lnTo>
                <a:lnTo>
                  <a:pt x="19511" y="35357"/>
                </a:lnTo>
                <a:cubicBezTo>
                  <a:pt x="21130" y="35357"/>
                  <a:pt x="22748" y="35059"/>
                  <a:pt x="24325" y="34548"/>
                </a:cubicBezTo>
                <a:lnTo>
                  <a:pt x="26412" y="37998"/>
                </a:lnTo>
                <a:lnTo>
                  <a:pt x="32716" y="34164"/>
                </a:lnTo>
                <a:lnTo>
                  <a:pt x="30544" y="30543"/>
                </a:lnTo>
                <a:cubicBezTo>
                  <a:pt x="31609" y="29393"/>
                  <a:pt x="32503" y="28115"/>
                  <a:pt x="33185" y="26710"/>
                </a:cubicBezTo>
                <a:close/>
                <a:moveTo>
                  <a:pt x="26242" y="23430"/>
                </a:moveTo>
                <a:cubicBezTo>
                  <a:pt x="25986" y="23898"/>
                  <a:pt x="25688" y="24367"/>
                  <a:pt x="25347" y="24793"/>
                </a:cubicBezTo>
                <a:cubicBezTo>
                  <a:pt x="22961" y="27902"/>
                  <a:pt x="18574" y="28627"/>
                  <a:pt x="15294" y="26497"/>
                </a:cubicBezTo>
                <a:cubicBezTo>
                  <a:pt x="14953" y="26284"/>
                  <a:pt x="14612" y="26028"/>
                  <a:pt x="14271" y="25730"/>
                </a:cubicBezTo>
                <a:cubicBezTo>
                  <a:pt x="12993" y="24622"/>
                  <a:pt x="12141" y="23131"/>
                  <a:pt x="11843" y="21470"/>
                </a:cubicBezTo>
                <a:cubicBezTo>
                  <a:pt x="11715" y="21001"/>
                  <a:pt x="11673" y="20490"/>
                  <a:pt x="11673" y="20022"/>
                </a:cubicBezTo>
                <a:cubicBezTo>
                  <a:pt x="11673" y="19383"/>
                  <a:pt x="11758" y="18744"/>
                  <a:pt x="11886" y="18147"/>
                </a:cubicBezTo>
                <a:cubicBezTo>
                  <a:pt x="13036" y="13249"/>
                  <a:pt x="18574" y="10778"/>
                  <a:pt x="23004" y="13249"/>
                </a:cubicBezTo>
                <a:cubicBezTo>
                  <a:pt x="23600" y="13589"/>
                  <a:pt x="24197" y="14015"/>
                  <a:pt x="24708" y="14484"/>
                </a:cubicBezTo>
                <a:cubicBezTo>
                  <a:pt x="26625" y="16401"/>
                  <a:pt x="27434" y="19212"/>
                  <a:pt x="26838" y="21853"/>
                </a:cubicBezTo>
                <a:cubicBezTo>
                  <a:pt x="26710" y="22407"/>
                  <a:pt x="26497" y="22918"/>
                  <a:pt x="26242" y="23430"/>
                </a:cubicBezTo>
                <a:close/>
              </a:path>
            </a:pathLst>
          </a:custGeom>
          <a:solidFill>
            <a:schemeClr val="accent1"/>
          </a:solidFill>
          <a:ln cap="flat" cmpd="sng" w="26625">
            <a:solidFill>
              <a:srgbClr val="1EFFC1"/>
            </a:solidFill>
            <a:prstDash val="solid"/>
            <a:miter lim="42598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358" name="Google Shape;358;p28"/>
          <p:cNvSpPr/>
          <p:nvPr/>
        </p:nvSpPr>
        <p:spPr>
          <a:xfrm>
            <a:off x="6101912" y="3732129"/>
            <a:ext cx="837606" cy="839856"/>
          </a:xfrm>
          <a:custGeom>
            <a:rect b="b" l="l" r="r" t="t"/>
            <a:pathLst>
              <a:path extrusionOk="0" h="15677" w="15635">
                <a:moveTo>
                  <a:pt x="7626" y="4942"/>
                </a:moveTo>
                <a:cubicBezTo>
                  <a:pt x="7882" y="4942"/>
                  <a:pt x="8137" y="4942"/>
                  <a:pt x="8393" y="5027"/>
                </a:cubicBezTo>
                <a:cubicBezTo>
                  <a:pt x="8648" y="5070"/>
                  <a:pt x="8861" y="5155"/>
                  <a:pt x="9032" y="5240"/>
                </a:cubicBezTo>
                <a:cubicBezTo>
                  <a:pt x="9287" y="5368"/>
                  <a:pt x="9500" y="5496"/>
                  <a:pt x="9671" y="5666"/>
                </a:cubicBezTo>
                <a:cubicBezTo>
                  <a:pt x="9884" y="5879"/>
                  <a:pt x="10097" y="6092"/>
                  <a:pt x="10225" y="6305"/>
                </a:cubicBezTo>
                <a:cubicBezTo>
                  <a:pt x="10523" y="6731"/>
                  <a:pt x="10693" y="7157"/>
                  <a:pt x="10736" y="7668"/>
                </a:cubicBezTo>
                <a:cubicBezTo>
                  <a:pt x="10778" y="7924"/>
                  <a:pt x="10778" y="8179"/>
                  <a:pt x="10736" y="8478"/>
                </a:cubicBezTo>
                <a:cubicBezTo>
                  <a:pt x="10693" y="8776"/>
                  <a:pt x="10608" y="9074"/>
                  <a:pt x="10480" y="9372"/>
                </a:cubicBezTo>
                <a:cubicBezTo>
                  <a:pt x="10352" y="9585"/>
                  <a:pt x="10225" y="9756"/>
                  <a:pt x="10097" y="9926"/>
                </a:cubicBezTo>
                <a:cubicBezTo>
                  <a:pt x="9926" y="10096"/>
                  <a:pt x="9799" y="10267"/>
                  <a:pt x="9628" y="10394"/>
                </a:cubicBezTo>
                <a:cubicBezTo>
                  <a:pt x="9117" y="10820"/>
                  <a:pt x="8521" y="11033"/>
                  <a:pt x="7882" y="11076"/>
                </a:cubicBezTo>
                <a:lnTo>
                  <a:pt x="7370" y="11076"/>
                </a:lnTo>
                <a:cubicBezTo>
                  <a:pt x="6689" y="11033"/>
                  <a:pt x="6007" y="10735"/>
                  <a:pt x="5539" y="10224"/>
                </a:cubicBezTo>
                <a:cubicBezTo>
                  <a:pt x="5411" y="10096"/>
                  <a:pt x="5326" y="9969"/>
                  <a:pt x="5198" y="9841"/>
                </a:cubicBezTo>
                <a:cubicBezTo>
                  <a:pt x="4815" y="9287"/>
                  <a:pt x="4602" y="8605"/>
                  <a:pt x="4602" y="7924"/>
                </a:cubicBezTo>
                <a:cubicBezTo>
                  <a:pt x="4602" y="7753"/>
                  <a:pt x="4644" y="7540"/>
                  <a:pt x="4687" y="7370"/>
                </a:cubicBezTo>
                <a:cubicBezTo>
                  <a:pt x="4729" y="7114"/>
                  <a:pt x="4815" y="6901"/>
                  <a:pt x="4942" y="6646"/>
                </a:cubicBezTo>
                <a:cubicBezTo>
                  <a:pt x="5070" y="6348"/>
                  <a:pt x="5283" y="6049"/>
                  <a:pt x="5581" y="5794"/>
                </a:cubicBezTo>
                <a:cubicBezTo>
                  <a:pt x="5709" y="5623"/>
                  <a:pt x="5880" y="5496"/>
                  <a:pt x="6093" y="5368"/>
                </a:cubicBezTo>
                <a:cubicBezTo>
                  <a:pt x="6561" y="5112"/>
                  <a:pt x="7072" y="4942"/>
                  <a:pt x="7626" y="4942"/>
                </a:cubicBezTo>
                <a:close/>
                <a:moveTo>
                  <a:pt x="6731" y="1"/>
                </a:moveTo>
                <a:lnTo>
                  <a:pt x="3920" y="938"/>
                </a:lnTo>
                <a:lnTo>
                  <a:pt x="4474" y="2684"/>
                </a:lnTo>
                <a:cubicBezTo>
                  <a:pt x="3963" y="2982"/>
                  <a:pt x="3494" y="3366"/>
                  <a:pt x="3068" y="3834"/>
                </a:cubicBezTo>
                <a:lnTo>
                  <a:pt x="1534" y="3068"/>
                </a:lnTo>
                <a:lnTo>
                  <a:pt x="214" y="5709"/>
                </a:lnTo>
                <a:lnTo>
                  <a:pt x="1662" y="6433"/>
                </a:lnTo>
                <a:cubicBezTo>
                  <a:pt x="1534" y="7072"/>
                  <a:pt x="1449" y="7753"/>
                  <a:pt x="1492" y="8392"/>
                </a:cubicBezTo>
                <a:lnTo>
                  <a:pt x="1" y="8904"/>
                </a:lnTo>
                <a:lnTo>
                  <a:pt x="938" y="11758"/>
                </a:lnTo>
                <a:lnTo>
                  <a:pt x="2429" y="11246"/>
                </a:lnTo>
                <a:cubicBezTo>
                  <a:pt x="2770" y="11800"/>
                  <a:pt x="3196" y="12311"/>
                  <a:pt x="3750" y="12737"/>
                </a:cubicBezTo>
                <a:lnTo>
                  <a:pt x="3068" y="14143"/>
                </a:lnTo>
                <a:lnTo>
                  <a:pt x="5709" y="15464"/>
                </a:lnTo>
                <a:lnTo>
                  <a:pt x="6433" y="14015"/>
                </a:lnTo>
                <a:cubicBezTo>
                  <a:pt x="6859" y="14129"/>
                  <a:pt x="7285" y="14167"/>
                  <a:pt x="7724" y="14167"/>
                </a:cubicBezTo>
                <a:cubicBezTo>
                  <a:pt x="7943" y="14167"/>
                  <a:pt x="8166" y="14157"/>
                  <a:pt x="8393" y="14143"/>
                </a:cubicBezTo>
                <a:lnTo>
                  <a:pt x="8904" y="15677"/>
                </a:lnTo>
                <a:lnTo>
                  <a:pt x="11715" y="14697"/>
                </a:lnTo>
                <a:lnTo>
                  <a:pt x="11204" y="13121"/>
                </a:lnTo>
                <a:cubicBezTo>
                  <a:pt x="11715" y="12737"/>
                  <a:pt x="12184" y="12311"/>
                  <a:pt x="12567" y="11843"/>
                </a:cubicBezTo>
                <a:lnTo>
                  <a:pt x="14101" y="12610"/>
                </a:lnTo>
                <a:lnTo>
                  <a:pt x="15422" y="9926"/>
                </a:lnTo>
                <a:lnTo>
                  <a:pt x="13760" y="9117"/>
                </a:lnTo>
                <a:cubicBezTo>
                  <a:pt x="13845" y="8520"/>
                  <a:pt x="13888" y="7966"/>
                  <a:pt x="13845" y="7370"/>
                </a:cubicBezTo>
                <a:lnTo>
                  <a:pt x="15635" y="6774"/>
                </a:lnTo>
                <a:lnTo>
                  <a:pt x="14697" y="3920"/>
                </a:lnTo>
                <a:lnTo>
                  <a:pt x="12866" y="4559"/>
                </a:lnTo>
                <a:cubicBezTo>
                  <a:pt x="12525" y="4090"/>
                  <a:pt x="12141" y="3664"/>
                  <a:pt x="11715" y="3323"/>
                </a:cubicBezTo>
                <a:lnTo>
                  <a:pt x="12610" y="1534"/>
                </a:lnTo>
                <a:lnTo>
                  <a:pt x="9926" y="214"/>
                </a:lnTo>
                <a:lnTo>
                  <a:pt x="9074" y="1960"/>
                </a:lnTo>
                <a:cubicBezTo>
                  <a:pt x="8521" y="1832"/>
                  <a:pt x="7924" y="1790"/>
                  <a:pt x="7370" y="1790"/>
                </a:cubicBezTo>
                <a:lnTo>
                  <a:pt x="673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p28"/>
          <p:cNvSpPr/>
          <p:nvPr/>
        </p:nvSpPr>
        <p:spPr>
          <a:xfrm rot="-3173578">
            <a:off x="3032075" y="862878"/>
            <a:ext cx="501903" cy="500527"/>
          </a:xfrm>
          <a:custGeom>
            <a:rect b="b" l="l" r="r" t="t"/>
            <a:pathLst>
              <a:path extrusionOk="0" h="15634" w="15677">
                <a:moveTo>
                  <a:pt x="7625" y="4899"/>
                </a:moveTo>
                <a:cubicBezTo>
                  <a:pt x="7924" y="4899"/>
                  <a:pt x="8179" y="4942"/>
                  <a:pt x="8435" y="4984"/>
                </a:cubicBezTo>
                <a:cubicBezTo>
                  <a:pt x="8648" y="5070"/>
                  <a:pt x="8861" y="5112"/>
                  <a:pt x="9074" y="5240"/>
                </a:cubicBezTo>
                <a:cubicBezTo>
                  <a:pt x="9287" y="5325"/>
                  <a:pt x="9500" y="5496"/>
                  <a:pt x="9713" y="5666"/>
                </a:cubicBezTo>
                <a:cubicBezTo>
                  <a:pt x="10309" y="6177"/>
                  <a:pt x="10650" y="6859"/>
                  <a:pt x="10778" y="7625"/>
                </a:cubicBezTo>
                <a:cubicBezTo>
                  <a:pt x="10778" y="7881"/>
                  <a:pt x="10778" y="8179"/>
                  <a:pt x="10778" y="8435"/>
                </a:cubicBezTo>
                <a:cubicBezTo>
                  <a:pt x="10735" y="8776"/>
                  <a:pt x="10650" y="9074"/>
                  <a:pt x="10480" y="9372"/>
                </a:cubicBezTo>
                <a:cubicBezTo>
                  <a:pt x="10394" y="9542"/>
                  <a:pt x="10267" y="9713"/>
                  <a:pt x="10139" y="9883"/>
                </a:cubicBezTo>
                <a:lnTo>
                  <a:pt x="10096" y="9926"/>
                </a:lnTo>
                <a:cubicBezTo>
                  <a:pt x="9968" y="10096"/>
                  <a:pt x="9798" y="10224"/>
                  <a:pt x="9628" y="10394"/>
                </a:cubicBezTo>
                <a:cubicBezTo>
                  <a:pt x="9159" y="10778"/>
                  <a:pt x="8520" y="11033"/>
                  <a:pt x="7924" y="11076"/>
                </a:cubicBezTo>
                <a:lnTo>
                  <a:pt x="7370" y="11076"/>
                </a:lnTo>
                <a:cubicBezTo>
                  <a:pt x="7029" y="11033"/>
                  <a:pt x="6688" y="10906"/>
                  <a:pt x="6348" y="10778"/>
                </a:cubicBezTo>
                <a:cubicBezTo>
                  <a:pt x="6049" y="10607"/>
                  <a:pt x="5794" y="10437"/>
                  <a:pt x="5581" y="10181"/>
                </a:cubicBezTo>
                <a:cubicBezTo>
                  <a:pt x="5453" y="10096"/>
                  <a:pt x="5325" y="9968"/>
                  <a:pt x="5240" y="9798"/>
                </a:cubicBezTo>
                <a:cubicBezTo>
                  <a:pt x="4814" y="9287"/>
                  <a:pt x="4601" y="8605"/>
                  <a:pt x="4644" y="7924"/>
                </a:cubicBezTo>
                <a:cubicBezTo>
                  <a:pt x="4644" y="7711"/>
                  <a:pt x="4644" y="7540"/>
                  <a:pt x="4686" y="7370"/>
                </a:cubicBezTo>
                <a:cubicBezTo>
                  <a:pt x="4771" y="7114"/>
                  <a:pt x="4857" y="6859"/>
                  <a:pt x="4942" y="6646"/>
                </a:cubicBezTo>
                <a:cubicBezTo>
                  <a:pt x="5112" y="6305"/>
                  <a:pt x="5325" y="6007"/>
                  <a:pt x="5581" y="5751"/>
                </a:cubicBezTo>
                <a:cubicBezTo>
                  <a:pt x="5751" y="5623"/>
                  <a:pt x="5922" y="5453"/>
                  <a:pt x="6135" y="5325"/>
                </a:cubicBezTo>
                <a:cubicBezTo>
                  <a:pt x="6560" y="5070"/>
                  <a:pt x="7114" y="4942"/>
                  <a:pt x="7625" y="4899"/>
                </a:cubicBezTo>
                <a:close/>
                <a:moveTo>
                  <a:pt x="6731" y="0"/>
                </a:moveTo>
                <a:lnTo>
                  <a:pt x="3919" y="938"/>
                </a:lnTo>
                <a:lnTo>
                  <a:pt x="4516" y="2641"/>
                </a:lnTo>
                <a:cubicBezTo>
                  <a:pt x="4005" y="2982"/>
                  <a:pt x="3493" y="3366"/>
                  <a:pt x="3110" y="3834"/>
                </a:cubicBezTo>
                <a:lnTo>
                  <a:pt x="1534" y="3067"/>
                </a:lnTo>
                <a:lnTo>
                  <a:pt x="213" y="5709"/>
                </a:lnTo>
                <a:lnTo>
                  <a:pt x="1704" y="6433"/>
                </a:lnTo>
                <a:cubicBezTo>
                  <a:pt x="1534" y="7072"/>
                  <a:pt x="1491" y="7711"/>
                  <a:pt x="1534" y="8392"/>
                </a:cubicBezTo>
                <a:lnTo>
                  <a:pt x="0" y="8903"/>
                </a:lnTo>
                <a:lnTo>
                  <a:pt x="980" y="11715"/>
                </a:lnTo>
                <a:lnTo>
                  <a:pt x="2428" y="11246"/>
                </a:lnTo>
                <a:cubicBezTo>
                  <a:pt x="2769" y="11800"/>
                  <a:pt x="3238" y="12311"/>
                  <a:pt x="3749" y="12737"/>
                </a:cubicBezTo>
                <a:lnTo>
                  <a:pt x="3067" y="14100"/>
                </a:lnTo>
                <a:lnTo>
                  <a:pt x="5709" y="15421"/>
                </a:lnTo>
                <a:lnTo>
                  <a:pt x="6433" y="14015"/>
                </a:lnTo>
                <a:cubicBezTo>
                  <a:pt x="6845" y="14098"/>
                  <a:pt x="7258" y="14145"/>
                  <a:pt x="7682" y="14145"/>
                </a:cubicBezTo>
                <a:cubicBezTo>
                  <a:pt x="7915" y="14145"/>
                  <a:pt x="8151" y="14131"/>
                  <a:pt x="8392" y="14100"/>
                </a:cubicBezTo>
                <a:lnTo>
                  <a:pt x="8903" y="15634"/>
                </a:lnTo>
                <a:lnTo>
                  <a:pt x="11758" y="14697"/>
                </a:lnTo>
                <a:lnTo>
                  <a:pt x="11204" y="13078"/>
                </a:lnTo>
                <a:cubicBezTo>
                  <a:pt x="11715" y="12737"/>
                  <a:pt x="12183" y="12311"/>
                  <a:pt x="12567" y="11800"/>
                </a:cubicBezTo>
                <a:lnTo>
                  <a:pt x="14143" y="12567"/>
                </a:lnTo>
                <a:lnTo>
                  <a:pt x="15464" y="9926"/>
                </a:lnTo>
                <a:lnTo>
                  <a:pt x="13760" y="9074"/>
                </a:lnTo>
                <a:cubicBezTo>
                  <a:pt x="13887" y="8520"/>
                  <a:pt x="13887" y="7924"/>
                  <a:pt x="13845" y="7327"/>
                </a:cubicBezTo>
                <a:lnTo>
                  <a:pt x="15677" y="6731"/>
                </a:lnTo>
                <a:lnTo>
                  <a:pt x="14697" y="3919"/>
                </a:lnTo>
                <a:lnTo>
                  <a:pt x="12865" y="4558"/>
                </a:lnTo>
                <a:cubicBezTo>
                  <a:pt x="12524" y="4090"/>
                  <a:pt x="12183" y="3664"/>
                  <a:pt x="11758" y="3280"/>
                </a:cubicBezTo>
                <a:lnTo>
                  <a:pt x="12609" y="1534"/>
                </a:lnTo>
                <a:lnTo>
                  <a:pt x="9926" y="213"/>
                </a:lnTo>
                <a:lnTo>
                  <a:pt x="9074" y="1917"/>
                </a:lnTo>
                <a:cubicBezTo>
                  <a:pt x="8658" y="1821"/>
                  <a:pt x="8219" y="1774"/>
                  <a:pt x="7792" y="1774"/>
                </a:cubicBezTo>
                <a:cubicBezTo>
                  <a:pt x="7649" y="1774"/>
                  <a:pt x="7508" y="1779"/>
                  <a:pt x="7370" y="1789"/>
                </a:cubicBezTo>
                <a:lnTo>
                  <a:pt x="67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360" name="Google Shape;360;p28"/>
          <p:cNvSpPr/>
          <p:nvPr/>
        </p:nvSpPr>
        <p:spPr>
          <a:xfrm>
            <a:off x="6406139" y="804152"/>
            <a:ext cx="267858" cy="59329"/>
          </a:xfrm>
          <a:custGeom>
            <a:rect b="b" l="l" r="r" t="t"/>
            <a:pathLst>
              <a:path extrusionOk="0" h="1321" w="5964">
                <a:moveTo>
                  <a:pt x="0" y="0"/>
                </a:moveTo>
                <a:lnTo>
                  <a:pt x="0" y="1321"/>
                </a:lnTo>
                <a:lnTo>
                  <a:pt x="5964" y="1321"/>
                </a:lnTo>
                <a:lnTo>
                  <a:pt x="596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361" name="Google Shape;361;p28"/>
          <p:cNvSpPr/>
          <p:nvPr/>
        </p:nvSpPr>
        <p:spPr>
          <a:xfrm>
            <a:off x="6828947" y="804152"/>
            <a:ext cx="1568883" cy="59329"/>
          </a:xfrm>
          <a:custGeom>
            <a:rect b="b" l="l" r="r" t="t"/>
            <a:pathLst>
              <a:path extrusionOk="0" h="1321" w="34932">
                <a:moveTo>
                  <a:pt x="0" y="0"/>
                </a:moveTo>
                <a:lnTo>
                  <a:pt x="0" y="1321"/>
                </a:lnTo>
                <a:lnTo>
                  <a:pt x="34931" y="1321"/>
                </a:lnTo>
                <a:lnTo>
                  <a:pt x="349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362" name="Google Shape;362;p28"/>
          <p:cNvSpPr/>
          <p:nvPr/>
        </p:nvSpPr>
        <p:spPr>
          <a:xfrm>
            <a:off x="6406139" y="983982"/>
            <a:ext cx="267858" cy="61261"/>
          </a:xfrm>
          <a:custGeom>
            <a:rect b="b" l="l" r="r" t="t"/>
            <a:pathLst>
              <a:path extrusionOk="0" h="1364" w="5964">
                <a:moveTo>
                  <a:pt x="0" y="0"/>
                </a:moveTo>
                <a:lnTo>
                  <a:pt x="0" y="1364"/>
                </a:lnTo>
                <a:lnTo>
                  <a:pt x="5964" y="1364"/>
                </a:lnTo>
                <a:lnTo>
                  <a:pt x="596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363" name="Google Shape;363;p28"/>
          <p:cNvSpPr/>
          <p:nvPr/>
        </p:nvSpPr>
        <p:spPr>
          <a:xfrm>
            <a:off x="6828947" y="983982"/>
            <a:ext cx="1568883" cy="61261"/>
          </a:xfrm>
          <a:custGeom>
            <a:rect b="b" l="l" r="r" t="t"/>
            <a:pathLst>
              <a:path extrusionOk="0" h="1364" w="34932">
                <a:moveTo>
                  <a:pt x="0" y="0"/>
                </a:moveTo>
                <a:lnTo>
                  <a:pt x="0" y="1364"/>
                </a:lnTo>
                <a:lnTo>
                  <a:pt x="34931" y="1364"/>
                </a:lnTo>
                <a:lnTo>
                  <a:pt x="3493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364" name="Google Shape;364;p28"/>
          <p:cNvSpPr/>
          <p:nvPr/>
        </p:nvSpPr>
        <p:spPr>
          <a:xfrm>
            <a:off x="6406139" y="1165742"/>
            <a:ext cx="267858" cy="59329"/>
          </a:xfrm>
          <a:custGeom>
            <a:rect b="b" l="l" r="r" t="t"/>
            <a:pathLst>
              <a:path extrusionOk="0" h="1321" w="5964">
                <a:moveTo>
                  <a:pt x="0" y="0"/>
                </a:moveTo>
                <a:lnTo>
                  <a:pt x="0" y="1321"/>
                </a:lnTo>
                <a:lnTo>
                  <a:pt x="5964" y="1321"/>
                </a:lnTo>
                <a:lnTo>
                  <a:pt x="596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365" name="Google Shape;365;p28"/>
          <p:cNvSpPr/>
          <p:nvPr/>
        </p:nvSpPr>
        <p:spPr>
          <a:xfrm>
            <a:off x="6828947" y="1165742"/>
            <a:ext cx="991084" cy="59329"/>
          </a:xfrm>
          <a:custGeom>
            <a:rect b="b" l="l" r="r" t="t"/>
            <a:pathLst>
              <a:path extrusionOk="0" h="1321" w="22067">
                <a:moveTo>
                  <a:pt x="0" y="0"/>
                </a:moveTo>
                <a:lnTo>
                  <a:pt x="0" y="1321"/>
                </a:lnTo>
                <a:lnTo>
                  <a:pt x="22066" y="1321"/>
                </a:lnTo>
                <a:lnTo>
                  <a:pt x="2206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366" name="Google Shape;366;p28"/>
          <p:cNvSpPr/>
          <p:nvPr/>
        </p:nvSpPr>
        <p:spPr>
          <a:xfrm>
            <a:off x="6406139" y="1347503"/>
            <a:ext cx="267858" cy="59329"/>
          </a:xfrm>
          <a:custGeom>
            <a:rect b="b" l="l" r="r" t="t"/>
            <a:pathLst>
              <a:path extrusionOk="0" h="1321" w="5964">
                <a:moveTo>
                  <a:pt x="0" y="0"/>
                </a:moveTo>
                <a:lnTo>
                  <a:pt x="0" y="1321"/>
                </a:lnTo>
                <a:lnTo>
                  <a:pt x="5964" y="1321"/>
                </a:lnTo>
                <a:lnTo>
                  <a:pt x="5964" y="0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367" name="Google Shape;367;p28"/>
          <p:cNvSpPr/>
          <p:nvPr/>
        </p:nvSpPr>
        <p:spPr>
          <a:xfrm>
            <a:off x="6828947" y="1347503"/>
            <a:ext cx="991084" cy="59329"/>
          </a:xfrm>
          <a:custGeom>
            <a:rect b="b" l="l" r="r" t="t"/>
            <a:pathLst>
              <a:path extrusionOk="0" h="1321" w="22067">
                <a:moveTo>
                  <a:pt x="0" y="0"/>
                </a:moveTo>
                <a:lnTo>
                  <a:pt x="0" y="1321"/>
                </a:lnTo>
                <a:lnTo>
                  <a:pt x="22066" y="1321"/>
                </a:lnTo>
                <a:lnTo>
                  <a:pt x="2206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368" name="Google Shape;368;p28"/>
          <p:cNvSpPr/>
          <p:nvPr/>
        </p:nvSpPr>
        <p:spPr>
          <a:xfrm>
            <a:off x="6101900" y="869185"/>
            <a:ext cx="141654" cy="552963"/>
          </a:xfrm>
          <a:custGeom>
            <a:rect b="b" l="l" r="r" t="t"/>
            <a:pathLst>
              <a:path extrusionOk="0" fill="none" h="12312" w="3154">
                <a:moveTo>
                  <a:pt x="3153" y="12311"/>
                </a:moveTo>
                <a:lnTo>
                  <a:pt x="1" y="12311"/>
                </a:lnTo>
                <a:lnTo>
                  <a:pt x="1" y="0"/>
                </a:lnTo>
                <a:lnTo>
                  <a:pt x="3068" y="0"/>
                </a:lnTo>
              </a:path>
            </a:pathLst>
          </a:custGeom>
          <a:solidFill>
            <a:schemeClr val="accent1"/>
          </a:solidFill>
          <a:ln cap="flat" cmpd="sng" w="13850">
            <a:solidFill>
              <a:schemeClr val="accent1"/>
            </a:solidFill>
            <a:prstDash val="solid"/>
            <a:miter lim="42598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369" name="Google Shape;369;p28"/>
          <p:cNvSpPr/>
          <p:nvPr/>
        </p:nvSpPr>
        <p:spPr>
          <a:xfrm>
            <a:off x="523596" y="911573"/>
            <a:ext cx="1335660" cy="80014"/>
          </a:xfrm>
          <a:custGeom>
            <a:rect b="b" l="l" r="r" t="t"/>
            <a:pathLst>
              <a:path extrusionOk="0" h="1322" w="22067">
                <a:moveTo>
                  <a:pt x="0" y="1"/>
                </a:moveTo>
                <a:lnTo>
                  <a:pt x="0" y="1321"/>
                </a:lnTo>
                <a:lnTo>
                  <a:pt x="22066" y="1321"/>
                </a:lnTo>
                <a:lnTo>
                  <a:pt x="2206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370" name="Google Shape;370;p28"/>
          <p:cNvSpPr/>
          <p:nvPr/>
        </p:nvSpPr>
        <p:spPr>
          <a:xfrm>
            <a:off x="523596" y="1153907"/>
            <a:ext cx="1335660" cy="82617"/>
          </a:xfrm>
          <a:custGeom>
            <a:rect b="b" l="l" r="r" t="t"/>
            <a:pathLst>
              <a:path extrusionOk="0" h="1365" w="22067">
                <a:moveTo>
                  <a:pt x="0" y="1"/>
                </a:moveTo>
                <a:lnTo>
                  <a:pt x="0" y="1364"/>
                </a:lnTo>
                <a:lnTo>
                  <a:pt x="22066" y="1364"/>
                </a:lnTo>
                <a:lnTo>
                  <a:pt x="2206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371" name="Google Shape;371;p28"/>
          <p:cNvSpPr/>
          <p:nvPr/>
        </p:nvSpPr>
        <p:spPr>
          <a:xfrm>
            <a:off x="6580967" y="2995135"/>
            <a:ext cx="1929800" cy="381875"/>
          </a:xfrm>
          <a:custGeom>
            <a:rect b="b" l="l" r="r" t="t"/>
            <a:pathLst>
              <a:path extrusionOk="0" fill="none" h="11928" w="60278">
                <a:moveTo>
                  <a:pt x="0" y="0"/>
                </a:moveTo>
                <a:lnTo>
                  <a:pt x="60277" y="0"/>
                </a:lnTo>
                <a:lnTo>
                  <a:pt x="60277" y="11928"/>
                </a:lnTo>
                <a:lnTo>
                  <a:pt x="0" y="11928"/>
                </a:lnTo>
                <a:close/>
              </a:path>
            </a:pathLst>
          </a:custGeom>
          <a:solidFill>
            <a:schemeClr val="accent1"/>
          </a:solidFill>
          <a:ln cap="flat" cmpd="sng" w="13850">
            <a:solidFill>
              <a:schemeClr val="accent1"/>
            </a:solidFill>
            <a:prstDash val="solid"/>
            <a:miter lim="42598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p28"/>
          <p:cNvSpPr txBox="1"/>
          <p:nvPr>
            <p:ph idx="1" type="subTitle"/>
          </p:nvPr>
        </p:nvSpPr>
        <p:spPr>
          <a:xfrm>
            <a:off x="3701075" y="1309938"/>
            <a:ext cx="3457500" cy="142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161234"/>
                </a:solidFill>
              </a:rPr>
              <a:t>“This is a quote. Words full of wisdom that someone important said and can make the reader get inspired.”</a:t>
            </a:r>
            <a:endParaRPr/>
          </a:p>
        </p:txBody>
      </p:sp>
      <p:pic>
        <p:nvPicPr>
          <p:cNvPr id="373" name="Google Shape;37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625" y="204788"/>
            <a:ext cx="8286750" cy="4733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29"/>
          <p:cNvSpPr/>
          <p:nvPr/>
        </p:nvSpPr>
        <p:spPr>
          <a:xfrm>
            <a:off x="-1234402" y="3787230"/>
            <a:ext cx="2563026" cy="2560152"/>
          </a:xfrm>
          <a:custGeom>
            <a:rect b="b" l="l" r="r" t="t"/>
            <a:pathLst>
              <a:path extrusionOk="0" fill="none" h="39191" w="39235">
                <a:moveTo>
                  <a:pt x="37487" y="27817"/>
                </a:moveTo>
                <a:lnTo>
                  <a:pt x="39234" y="20661"/>
                </a:lnTo>
                <a:lnTo>
                  <a:pt x="34719" y="19511"/>
                </a:lnTo>
                <a:cubicBezTo>
                  <a:pt x="34676" y="18062"/>
                  <a:pt x="34420" y="16614"/>
                  <a:pt x="33952" y="15251"/>
                </a:cubicBezTo>
                <a:lnTo>
                  <a:pt x="38041" y="12780"/>
                </a:lnTo>
                <a:lnTo>
                  <a:pt x="34250" y="6475"/>
                </a:lnTo>
                <a:lnTo>
                  <a:pt x="30075" y="8989"/>
                </a:lnTo>
                <a:cubicBezTo>
                  <a:pt x="29053" y="8009"/>
                  <a:pt x="27903" y="7157"/>
                  <a:pt x="26668" y="6475"/>
                </a:cubicBezTo>
                <a:lnTo>
                  <a:pt x="27860" y="1747"/>
                </a:lnTo>
                <a:lnTo>
                  <a:pt x="20704" y="1"/>
                </a:lnTo>
                <a:lnTo>
                  <a:pt x="19554" y="4601"/>
                </a:lnTo>
                <a:cubicBezTo>
                  <a:pt x="18105" y="4601"/>
                  <a:pt x="16657" y="4772"/>
                  <a:pt x="15294" y="5155"/>
                </a:cubicBezTo>
                <a:lnTo>
                  <a:pt x="12866" y="1108"/>
                </a:lnTo>
                <a:lnTo>
                  <a:pt x="6518" y="4942"/>
                </a:lnTo>
                <a:lnTo>
                  <a:pt x="8819" y="8776"/>
                </a:lnTo>
                <a:cubicBezTo>
                  <a:pt x="7711" y="9841"/>
                  <a:pt x="6774" y="11033"/>
                  <a:pt x="6007" y="12354"/>
                </a:cubicBezTo>
                <a:lnTo>
                  <a:pt x="1790" y="11289"/>
                </a:lnTo>
                <a:lnTo>
                  <a:pt x="1" y="18531"/>
                </a:lnTo>
                <a:lnTo>
                  <a:pt x="3963" y="19511"/>
                </a:lnTo>
                <a:cubicBezTo>
                  <a:pt x="3920" y="21129"/>
                  <a:pt x="4133" y="22748"/>
                  <a:pt x="4602" y="24282"/>
                </a:cubicBezTo>
                <a:lnTo>
                  <a:pt x="1194" y="26326"/>
                </a:lnTo>
                <a:lnTo>
                  <a:pt x="4985" y="32673"/>
                </a:lnTo>
                <a:lnTo>
                  <a:pt x="8308" y="30671"/>
                </a:lnTo>
                <a:cubicBezTo>
                  <a:pt x="9458" y="31907"/>
                  <a:pt x="10821" y="32886"/>
                  <a:pt x="12312" y="33653"/>
                </a:cubicBezTo>
                <a:lnTo>
                  <a:pt x="11375" y="37402"/>
                </a:lnTo>
                <a:lnTo>
                  <a:pt x="18574" y="39191"/>
                </a:lnTo>
                <a:lnTo>
                  <a:pt x="19511" y="35357"/>
                </a:lnTo>
                <a:cubicBezTo>
                  <a:pt x="21130" y="35357"/>
                  <a:pt x="22748" y="35059"/>
                  <a:pt x="24325" y="34548"/>
                </a:cubicBezTo>
                <a:lnTo>
                  <a:pt x="26412" y="37998"/>
                </a:lnTo>
                <a:lnTo>
                  <a:pt x="32716" y="34164"/>
                </a:lnTo>
                <a:lnTo>
                  <a:pt x="30544" y="30543"/>
                </a:lnTo>
                <a:cubicBezTo>
                  <a:pt x="31609" y="29393"/>
                  <a:pt x="32503" y="28115"/>
                  <a:pt x="33185" y="26710"/>
                </a:cubicBezTo>
                <a:close/>
                <a:moveTo>
                  <a:pt x="26242" y="23430"/>
                </a:moveTo>
                <a:cubicBezTo>
                  <a:pt x="25986" y="23898"/>
                  <a:pt x="25688" y="24367"/>
                  <a:pt x="25347" y="24793"/>
                </a:cubicBezTo>
                <a:cubicBezTo>
                  <a:pt x="22961" y="27902"/>
                  <a:pt x="18574" y="28627"/>
                  <a:pt x="15294" y="26497"/>
                </a:cubicBezTo>
                <a:cubicBezTo>
                  <a:pt x="14953" y="26284"/>
                  <a:pt x="14612" y="26028"/>
                  <a:pt x="14271" y="25730"/>
                </a:cubicBezTo>
                <a:cubicBezTo>
                  <a:pt x="12993" y="24622"/>
                  <a:pt x="12141" y="23131"/>
                  <a:pt x="11843" y="21470"/>
                </a:cubicBezTo>
                <a:cubicBezTo>
                  <a:pt x="11715" y="21001"/>
                  <a:pt x="11673" y="20490"/>
                  <a:pt x="11673" y="20022"/>
                </a:cubicBezTo>
                <a:cubicBezTo>
                  <a:pt x="11673" y="19383"/>
                  <a:pt x="11758" y="18744"/>
                  <a:pt x="11886" y="18147"/>
                </a:cubicBezTo>
                <a:cubicBezTo>
                  <a:pt x="13036" y="13249"/>
                  <a:pt x="18574" y="10778"/>
                  <a:pt x="23004" y="13249"/>
                </a:cubicBezTo>
                <a:cubicBezTo>
                  <a:pt x="23600" y="13589"/>
                  <a:pt x="24197" y="14015"/>
                  <a:pt x="24708" y="14484"/>
                </a:cubicBezTo>
                <a:cubicBezTo>
                  <a:pt x="26625" y="16401"/>
                  <a:pt x="27434" y="19212"/>
                  <a:pt x="26838" y="21853"/>
                </a:cubicBezTo>
                <a:cubicBezTo>
                  <a:pt x="26710" y="22407"/>
                  <a:pt x="26497" y="22918"/>
                  <a:pt x="26242" y="23430"/>
                </a:cubicBezTo>
                <a:close/>
              </a:path>
            </a:pathLst>
          </a:custGeom>
          <a:solidFill>
            <a:schemeClr val="accent1"/>
          </a:solidFill>
          <a:ln cap="flat" cmpd="sng" w="26625">
            <a:solidFill>
              <a:srgbClr val="1EFFC1"/>
            </a:solidFill>
            <a:prstDash val="solid"/>
            <a:miter lim="42598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379" name="Google Shape;379;p29"/>
          <p:cNvSpPr/>
          <p:nvPr/>
        </p:nvSpPr>
        <p:spPr>
          <a:xfrm>
            <a:off x="2192385" y="439124"/>
            <a:ext cx="4406504" cy="82625"/>
          </a:xfrm>
          <a:custGeom>
            <a:rect b="b" l="l" r="r" t="t"/>
            <a:pathLst>
              <a:path extrusionOk="0" h="1322" w="22067">
                <a:moveTo>
                  <a:pt x="0" y="1"/>
                </a:moveTo>
                <a:lnTo>
                  <a:pt x="0" y="1321"/>
                </a:lnTo>
                <a:lnTo>
                  <a:pt x="22066" y="1321"/>
                </a:lnTo>
                <a:lnTo>
                  <a:pt x="2206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380" name="Google Shape;380;p29"/>
          <p:cNvSpPr/>
          <p:nvPr/>
        </p:nvSpPr>
        <p:spPr>
          <a:xfrm>
            <a:off x="2483509" y="549651"/>
            <a:ext cx="4345599" cy="82623"/>
          </a:xfrm>
          <a:custGeom>
            <a:rect b="b" l="l" r="r" t="t"/>
            <a:pathLst>
              <a:path extrusionOk="0" h="1365" w="22067">
                <a:moveTo>
                  <a:pt x="0" y="1"/>
                </a:moveTo>
                <a:lnTo>
                  <a:pt x="0" y="1364"/>
                </a:lnTo>
                <a:lnTo>
                  <a:pt x="22066" y="1364"/>
                </a:lnTo>
                <a:lnTo>
                  <a:pt x="2206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pic>
        <p:nvPicPr>
          <p:cNvPr id="381" name="Google Shape;38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2275" y="1502837"/>
            <a:ext cx="1853325" cy="213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41175" y="1155950"/>
            <a:ext cx="6168826" cy="3196574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29"/>
          <p:cNvSpPr txBox="1"/>
          <p:nvPr>
            <p:ph type="ctrTitle"/>
          </p:nvPr>
        </p:nvSpPr>
        <p:spPr>
          <a:xfrm>
            <a:off x="2741174" y="-556025"/>
            <a:ext cx="5526600" cy="118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PROGRAMA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84" name="Google Shape;384;p29"/>
          <p:cNvSpPr txBox="1"/>
          <p:nvPr>
            <p:ph type="ctrTitle"/>
          </p:nvPr>
        </p:nvSpPr>
        <p:spPr>
          <a:xfrm>
            <a:off x="698074" y="912350"/>
            <a:ext cx="1300500" cy="64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700"/>
              <a:t>INICIO</a:t>
            </a:r>
            <a:endParaRPr sz="2700">
              <a:solidFill>
                <a:srgbClr val="FFFFFF"/>
              </a:solidFill>
            </a:endParaRPr>
          </a:p>
        </p:txBody>
      </p:sp>
      <p:sp>
        <p:nvSpPr>
          <p:cNvPr id="385" name="Google Shape;385;p29"/>
          <p:cNvSpPr txBox="1"/>
          <p:nvPr>
            <p:ph type="ctrTitle"/>
          </p:nvPr>
        </p:nvSpPr>
        <p:spPr>
          <a:xfrm>
            <a:off x="5250325" y="660175"/>
            <a:ext cx="1936200" cy="64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700"/>
              <a:t>CLIENTES</a:t>
            </a:r>
            <a:endParaRPr sz="27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30"/>
          <p:cNvSpPr/>
          <p:nvPr/>
        </p:nvSpPr>
        <p:spPr>
          <a:xfrm>
            <a:off x="-1234402" y="3787230"/>
            <a:ext cx="2563026" cy="2560152"/>
          </a:xfrm>
          <a:custGeom>
            <a:rect b="b" l="l" r="r" t="t"/>
            <a:pathLst>
              <a:path extrusionOk="0" fill="none" h="39191" w="39235">
                <a:moveTo>
                  <a:pt x="37487" y="27817"/>
                </a:moveTo>
                <a:lnTo>
                  <a:pt x="39234" y="20661"/>
                </a:lnTo>
                <a:lnTo>
                  <a:pt x="34719" y="19511"/>
                </a:lnTo>
                <a:cubicBezTo>
                  <a:pt x="34676" y="18062"/>
                  <a:pt x="34420" y="16614"/>
                  <a:pt x="33952" y="15251"/>
                </a:cubicBezTo>
                <a:lnTo>
                  <a:pt x="38041" y="12780"/>
                </a:lnTo>
                <a:lnTo>
                  <a:pt x="34250" y="6475"/>
                </a:lnTo>
                <a:lnTo>
                  <a:pt x="30075" y="8989"/>
                </a:lnTo>
                <a:cubicBezTo>
                  <a:pt x="29053" y="8009"/>
                  <a:pt x="27903" y="7157"/>
                  <a:pt x="26668" y="6475"/>
                </a:cubicBezTo>
                <a:lnTo>
                  <a:pt x="27860" y="1747"/>
                </a:lnTo>
                <a:lnTo>
                  <a:pt x="20704" y="1"/>
                </a:lnTo>
                <a:lnTo>
                  <a:pt x="19554" y="4601"/>
                </a:lnTo>
                <a:cubicBezTo>
                  <a:pt x="18105" y="4601"/>
                  <a:pt x="16657" y="4772"/>
                  <a:pt x="15294" y="5155"/>
                </a:cubicBezTo>
                <a:lnTo>
                  <a:pt x="12866" y="1108"/>
                </a:lnTo>
                <a:lnTo>
                  <a:pt x="6518" y="4942"/>
                </a:lnTo>
                <a:lnTo>
                  <a:pt x="8819" y="8776"/>
                </a:lnTo>
                <a:cubicBezTo>
                  <a:pt x="7711" y="9841"/>
                  <a:pt x="6774" y="11033"/>
                  <a:pt x="6007" y="12354"/>
                </a:cubicBezTo>
                <a:lnTo>
                  <a:pt x="1790" y="11289"/>
                </a:lnTo>
                <a:lnTo>
                  <a:pt x="1" y="18531"/>
                </a:lnTo>
                <a:lnTo>
                  <a:pt x="3963" y="19511"/>
                </a:lnTo>
                <a:cubicBezTo>
                  <a:pt x="3920" y="21129"/>
                  <a:pt x="4133" y="22748"/>
                  <a:pt x="4602" y="24282"/>
                </a:cubicBezTo>
                <a:lnTo>
                  <a:pt x="1194" y="26326"/>
                </a:lnTo>
                <a:lnTo>
                  <a:pt x="4985" y="32673"/>
                </a:lnTo>
                <a:lnTo>
                  <a:pt x="8308" y="30671"/>
                </a:lnTo>
                <a:cubicBezTo>
                  <a:pt x="9458" y="31907"/>
                  <a:pt x="10821" y="32886"/>
                  <a:pt x="12312" y="33653"/>
                </a:cubicBezTo>
                <a:lnTo>
                  <a:pt x="11375" y="37402"/>
                </a:lnTo>
                <a:lnTo>
                  <a:pt x="18574" y="39191"/>
                </a:lnTo>
                <a:lnTo>
                  <a:pt x="19511" y="35357"/>
                </a:lnTo>
                <a:cubicBezTo>
                  <a:pt x="21130" y="35357"/>
                  <a:pt x="22748" y="35059"/>
                  <a:pt x="24325" y="34548"/>
                </a:cubicBezTo>
                <a:lnTo>
                  <a:pt x="26412" y="37998"/>
                </a:lnTo>
                <a:lnTo>
                  <a:pt x="32716" y="34164"/>
                </a:lnTo>
                <a:lnTo>
                  <a:pt x="30544" y="30543"/>
                </a:lnTo>
                <a:cubicBezTo>
                  <a:pt x="31609" y="29393"/>
                  <a:pt x="32503" y="28115"/>
                  <a:pt x="33185" y="26710"/>
                </a:cubicBezTo>
                <a:close/>
                <a:moveTo>
                  <a:pt x="26242" y="23430"/>
                </a:moveTo>
                <a:cubicBezTo>
                  <a:pt x="25986" y="23898"/>
                  <a:pt x="25688" y="24367"/>
                  <a:pt x="25347" y="24793"/>
                </a:cubicBezTo>
                <a:cubicBezTo>
                  <a:pt x="22961" y="27902"/>
                  <a:pt x="18574" y="28627"/>
                  <a:pt x="15294" y="26497"/>
                </a:cubicBezTo>
                <a:cubicBezTo>
                  <a:pt x="14953" y="26284"/>
                  <a:pt x="14612" y="26028"/>
                  <a:pt x="14271" y="25730"/>
                </a:cubicBezTo>
                <a:cubicBezTo>
                  <a:pt x="12993" y="24622"/>
                  <a:pt x="12141" y="23131"/>
                  <a:pt x="11843" y="21470"/>
                </a:cubicBezTo>
                <a:cubicBezTo>
                  <a:pt x="11715" y="21001"/>
                  <a:pt x="11673" y="20490"/>
                  <a:pt x="11673" y="20022"/>
                </a:cubicBezTo>
                <a:cubicBezTo>
                  <a:pt x="11673" y="19383"/>
                  <a:pt x="11758" y="18744"/>
                  <a:pt x="11886" y="18147"/>
                </a:cubicBezTo>
                <a:cubicBezTo>
                  <a:pt x="13036" y="13249"/>
                  <a:pt x="18574" y="10778"/>
                  <a:pt x="23004" y="13249"/>
                </a:cubicBezTo>
                <a:cubicBezTo>
                  <a:pt x="23600" y="13589"/>
                  <a:pt x="24197" y="14015"/>
                  <a:pt x="24708" y="14484"/>
                </a:cubicBezTo>
                <a:cubicBezTo>
                  <a:pt x="26625" y="16401"/>
                  <a:pt x="27434" y="19212"/>
                  <a:pt x="26838" y="21853"/>
                </a:cubicBezTo>
                <a:cubicBezTo>
                  <a:pt x="26710" y="22407"/>
                  <a:pt x="26497" y="22918"/>
                  <a:pt x="26242" y="23430"/>
                </a:cubicBezTo>
                <a:close/>
              </a:path>
            </a:pathLst>
          </a:custGeom>
          <a:solidFill>
            <a:schemeClr val="accent1"/>
          </a:solidFill>
          <a:ln cap="flat" cmpd="sng" w="26625">
            <a:solidFill>
              <a:srgbClr val="1EFFC1"/>
            </a:solidFill>
            <a:prstDash val="solid"/>
            <a:miter lim="42598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391" name="Google Shape;391;p30"/>
          <p:cNvSpPr/>
          <p:nvPr/>
        </p:nvSpPr>
        <p:spPr>
          <a:xfrm>
            <a:off x="2192385" y="439124"/>
            <a:ext cx="4406504" cy="82625"/>
          </a:xfrm>
          <a:custGeom>
            <a:rect b="b" l="l" r="r" t="t"/>
            <a:pathLst>
              <a:path extrusionOk="0" h="1322" w="22067">
                <a:moveTo>
                  <a:pt x="0" y="1"/>
                </a:moveTo>
                <a:lnTo>
                  <a:pt x="0" y="1321"/>
                </a:lnTo>
                <a:lnTo>
                  <a:pt x="22066" y="1321"/>
                </a:lnTo>
                <a:lnTo>
                  <a:pt x="2206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392" name="Google Shape;392;p30"/>
          <p:cNvSpPr/>
          <p:nvPr/>
        </p:nvSpPr>
        <p:spPr>
          <a:xfrm>
            <a:off x="2483509" y="549651"/>
            <a:ext cx="4345599" cy="82623"/>
          </a:xfrm>
          <a:custGeom>
            <a:rect b="b" l="l" r="r" t="t"/>
            <a:pathLst>
              <a:path extrusionOk="0" h="1365" w="22067">
                <a:moveTo>
                  <a:pt x="0" y="1"/>
                </a:moveTo>
                <a:lnTo>
                  <a:pt x="0" y="1364"/>
                </a:lnTo>
                <a:lnTo>
                  <a:pt x="22066" y="1364"/>
                </a:lnTo>
                <a:lnTo>
                  <a:pt x="2206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393" name="Google Shape;393;p30"/>
          <p:cNvSpPr txBox="1"/>
          <p:nvPr>
            <p:ph type="ctrTitle"/>
          </p:nvPr>
        </p:nvSpPr>
        <p:spPr>
          <a:xfrm>
            <a:off x="2741174" y="-556025"/>
            <a:ext cx="5526600" cy="118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PROGRAMA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94" name="Google Shape;394;p30"/>
          <p:cNvSpPr txBox="1"/>
          <p:nvPr>
            <p:ph type="ctrTitle"/>
          </p:nvPr>
        </p:nvSpPr>
        <p:spPr>
          <a:xfrm>
            <a:off x="3513300" y="705775"/>
            <a:ext cx="1805100" cy="64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700"/>
              <a:t>CUENTAS</a:t>
            </a:r>
            <a:endParaRPr sz="2700">
              <a:solidFill>
                <a:srgbClr val="FFFFFF"/>
              </a:solidFill>
            </a:endParaRPr>
          </a:p>
        </p:txBody>
      </p:sp>
      <p:pic>
        <p:nvPicPr>
          <p:cNvPr id="395" name="Google Shape;39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2013" y="1224438"/>
            <a:ext cx="7419975" cy="3590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31"/>
          <p:cNvSpPr/>
          <p:nvPr/>
        </p:nvSpPr>
        <p:spPr>
          <a:xfrm>
            <a:off x="-1234402" y="3787230"/>
            <a:ext cx="2563026" cy="2560152"/>
          </a:xfrm>
          <a:custGeom>
            <a:rect b="b" l="l" r="r" t="t"/>
            <a:pathLst>
              <a:path extrusionOk="0" fill="none" h="39191" w="39235">
                <a:moveTo>
                  <a:pt x="37487" y="27817"/>
                </a:moveTo>
                <a:lnTo>
                  <a:pt x="39234" y="20661"/>
                </a:lnTo>
                <a:lnTo>
                  <a:pt x="34719" y="19511"/>
                </a:lnTo>
                <a:cubicBezTo>
                  <a:pt x="34676" y="18062"/>
                  <a:pt x="34420" y="16614"/>
                  <a:pt x="33952" y="15251"/>
                </a:cubicBezTo>
                <a:lnTo>
                  <a:pt x="38041" y="12780"/>
                </a:lnTo>
                <a:lnTo>
                  <a:pt x="34250" y="6475"/>
                </a:lnTo>
                <a:lnTo>
                  <a:pt x="30075" y="8989"/>
                </a:lnTo>
                <a:cubicBezTo>
                  <a:pt x="29053" y="8009"/>
                  <a:pt x="27903" y="7157"/>
                  <a:pt x="26668" y="6475"/>
                </a:cubicBezTo>
                <a:lnTo>
                  <a:pt x="27860" y="1747"/>
                </a:lnTo>
                <a:lnTo>
                  <a:pt x="20704" y="1"/>
                </a:lnTo>
                <a:lnTo>
                  <a:pt x="19554" y="4601"/>
                </a:lnTo>
                <a:cubicBezTo>
                  <a:pt x="18105" y="4601"/>
                  <a:pt x="16657" y="4772"/>
                  <a:pt x="15294" y="5155"/>
                </a:cubicBezTo>
                <a:lnTo>
                  <a:pt x="12866" y="1108"/>
                </a:lnTo>
                <a:lnTo>
                  <a:pt x="6518" y="4942"/>
                </a:lnTo>
                <a:lnTo>
                  <a:pt x="8819" y="8776"/>
                </a:lnTo>
                <a:cubicBezTo>
                  <a:pt x="7711" y="9841"/>
                  <a:pt x="6774" y="11033"/>
                  <a:pt x="6007" y="12354"/>
                </a:cubicBezTo>
                <a:lnTo>
                  <a:pt x="1790" y="11289"/>
                </a:lnTo>
                <a:lnTo>
                  <a:pt x="1" y="18531"/>
                </a:lnTo>
                <a:lnTo>
                  <a:pt x="3963" y="19511"/>
                </a:lnTo>
                <a:cubicBezTo>
                  <a:pt x="3920" y="21129"/>
                  <a:pt x="4133" y="22748"/>
                  <a:pt x="4602" y="24282"/>
                </a:cubicBezTo>
                <a:lnTo>
                  <a:pt x="1194" y="26326"/>
                </a:lnTo>
                <a:lnTo>
                  <a:pt x="4985" y="32673"/>
                </a:lnTo>
                <a:lnTo>
                  <a:pt x="8308" y="30671"/>
                </a:lnTo>
                <a:cubicBezTo>
                  <a:pt x="9458" y="31907"/>
                  <a:pt x="10821" y="32886"/>
                  <a:pt x="12312" y="33653"/>
                </a:cubicBezTo>
                <a:lnTo>
                  <a:pt x="11375" y="37402"/>
                </a:lnTo>
                <a:lnTo>
                  <a:pt x="18574" y="39191"/>
                </a:lnTo>
                <a:lnTo>
                  <a:pt x="19511" y="35357"/>
                </a:lnTo>
                <a:cubicBezTo>
                  <a:pt x="21130" y="35357"/>
                  <a:pt x="22748" y="35059"/>
                  <a:pt x="24325" y="34548"/>
                </a:cubicBezTo>
                <a:lnTo>
                  <a:pt x="26412" y="37998"/>
                </a:lnTo>
                <a:lnTo>
                  <a:pt x="32716" y="34164"/>
                </a:lnTo>
                <a:lnTo>
                  <a:pt x="30544" y="30543"/>
                </a:lnTo>
                <a:cubicBezTo>
                  <a:pt x="31609" y="29393"/>
                  <a:pt x="32503" y="28115"/>
                  <a:pt x="33185" y="26710"/>
                </a:cubicBezTo>
                <a:close/>
                <a:moveTo>
                  <a:pt x="26242" y="23430"/>
                </a:moveTo>
                <a:cubicBezTo>
                  <a:pt x="25986" y="23898"/>
                  <a:pt x="25688" y="24367"/>
                  <a:pt x="25347" y="24793"/>
                </a:cubicBezTo>
                <a:cubicBezTo>
                  <a:pt x="22961" y="27902"/>
                  <a:pt x="18574" y="28627"/>
                  <a:pt x="15294" y="26497"/>
                </a:cubicBezTo>
                <a:cubicBezTo>
                  <a:pt x="14953" y="26284"/>
                  <a:pt x="14612" y="26028"/>
                  <a:pt x="14271" y="25730"/>
                </a:cubicBezTo>
                <a:cubicBezTo>
                  <a:pt x="12993" y="24622"/>
                  <a:pt x="12141" y="23131"/>
                  <a:pt x="11843" y="21470"/>
                </a:cubicBezTo>
                <a:cubicBezTo>
                  <a:pt x="11715" y="21001"/>
                  <a:pt x="11673" y="20490"/>
                  <a:pt x="11673" y="20022"/>
                </a:cubicBezTo>
                <a:cubicBezTo>
                  <a:pt x="11673" y="19383"/>
                  <a:pt x="11758" y="18744"/>
                  <a:pt x="11886" y="18147"/>
                </a:cubicBezTo>
                <a:cubicBezTo>
                  <a:pt x="13036" y="13249"/>
                  <a:pt x="18574" y="10778"/>
                  <a:pt x="23004" y="13249"/>
                </a:cubicBezTo>
                <a:cubicBezTo>
                  <a:pt x="23600" y="13589"/>
                  <a:pt x="24197" y="14015"/>
                  <a:pt x="24708" y="14484"/>
                </a:cubicBezTo>
                <a:cubicBezTo>
                  <a:pt x="26625" y="16401"/>
                  <a:pt x="27434" y="19212"/>
                  <a:pt x="26838" y="21853"/>
                </a:cubicBezTo>
                <a:cubicBezTo>
                  <a:pt x="26710" y="22407"/>
                  <a:pt x="26497" y="22918"/>
                  <a:pt x="26242" y="23430"/>
                </a:cubicBezTo>
                <a:close/>
              </a:path>
            </a:pathLst>
          </a:custGeom>
          <a:solidFill>
            <a:schemeClr val="accent1"/>
          </a:solidFill>
          <a:ln cap="flat" cmpd="sng" w="26625">
            <a:solidFill>
              <a:srgbClr val="1EFFC1"/>
            </a:solidFill>
            <a:prstDash val="solid"/>
            <a:miter lim="42598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401" name="Google Shape;401;p31"/>
          <p:cNvSpPr/>
          <p:nvPr/>
        </p:nvSpPr>
        <p:spPr>
          <a:xfrm>
            <a:off x="2192385" y="439124"/>
            <a:ext cx="4406504" cy="82625"/>
          </a:xfrm>
          <a:custGeom>
            <a:rect b="b" l="l" r="r" t="t"/>
            <a:pathLst>
              <a:path extrusionOk="0" h="1322" w="22067">
                <a:moveTo>
                  <a:pt x="0" y="1"/>
                </a:moveTo>
                <a:lnTo>
                  <a:pt x="0" y="1321"/>
                </a:lnTo>
                <a:lnTo>
                  <a:pt x="22066" y="1321"/>
                </a:lnTo>
                <a:lnTo>
                  <a:pt x="2206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402" name="Google Shape;402;p31"/>
          <p:cNvSpPr/>
          <p:nvPr/>
        </p:nvSpPr>
        <p:spPr>
          <a:xfrm>
            <a:off x="2483509" y="549651"/>
            <a:ext cx="4345599" cy="82623"/>
          </a:xfrm>
          <a:custGeom>
            <a:rect b="b" l="l" r="r" t="t"/>
            <a:pathLst>
              <a:path extrusionOk="0" h="1365" w="22067">
                <a:moveTo>
                  <a:pt x="0" y="1"/>
                </a:moveTo>
                <a:lnTo>
                  <a:pt x="0" y="1364"/>
                </a:lnTo>
                <a:lnTo>
                  <a:pt x="22066" y="1364"/>
                </a:lnTo>
                <a:lnTo>
                  <a:pt x="2206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403" name="Google Shape;403;p31"/>
          <p:cNvSpPr txBox="1"/>
          <p:nvPr>
            <p:ph type="ctrTitle"/>
          </p:nvPr>
        </p:nvSpPr>
        <p:spPr>
          <a:xfrm>
            <a:off x="2741174" y="-556025"/>
            <a:ext cx="5526600" cy="118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PROGRAMA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04" name="Google Shape;404;p31"/>
          <p:cNvSpPr txBox="1"/>
          <p:nvPr>
            <p:ph type="ctrTitle"/>
          </p:nvPr>
        </p:nvSpPr>
        <p:spPr>
          <a:xfrm>
            <a:off x="3380500" y="689963"/>
            <a:ext cx="2646300" cy="64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700"/>
              <a:t>TRANSACCIÓN</a:t>
            </a:r>
            <a:endParaRPr sz="2700">
              <a:solidFill>
                <a:srgbClr val="FFFFFF"/>
              </a:solidFill>
            </a:endParaRPr>
          </a:p>
        </p:txBody>
      </p:sp>
      <p:pic>
        <p:nvPicPr>
          <p:cNvPr id="405" name="Google Shape;40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1025" y="1429950"/>
            <a:ext cx="6726968" cy="349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32"/>
          <p:cNvSpPr/>
          <p:nvPr/>
        </p:nvSpPr>
        <p:spPr>
          <a:xfrm>
            <a:off x="-1234402" y="3787230"/>
            <a:ext cx="2563026" cy="2560152"/>
          </a:xfrm>
          <a:custGeom>
            <a:rect b="b" l="l" r="r" t="t"/>
            <a:pathLst>
              <a:path extrusionOk="0" fill="none" h="39191" w="39235">
                <a:moveTo>
                  <a:pt x="37487" y="27817"/>
                </a:moveTo>
                <a:lnTo>
                  <a:pt x="39234" y="20661"/>
                </a:lnTo>
                <a:lnTo>
                  <a:pt x="34719" y="19511"/>
                </a:lnTo>
                <a:cubicBezTo>
                  <a:pt x="34676" y="18062"/>
                  <a:pt x="34420" y="16614"/>
                  <a:pt x="33952" y="15251"/>
                </a:cubicBezTo>
                <a:lnTo>
                  <a:pt x="38041" y="12780"/>
                </a:lnTo>
                <a:lnTo>
                  <a:pt x="34250" y="6475"/>
                </a:lnTo>
                <a:lnTo>
                  <a:pt x="30075" y="8989"/>
                </a:lnTo>
                <a:cubicBezTo>
                  <a:pt x="29053" y="8009"/>
                  <a:pt x="27903" y="7157"/>
                  <a:pt x="26668" y="6475"/>
                </a:cubicBezTo>
                <a:lnTo>
                  <a:pt x="27860" y="1747"/>
                </a:lnTo>
                <a:lnTo>
                  <a:pt x="20704" y="1"/>
                </a:lnTo>
                <a:lnTo>
                  <a:pt x="19554" y="4601"/>
                </a:lnTo>
                <a:cubicBezTo>
                  <a:pt x="18105" y="4601"/>
                  <a:pt x="16657" y="4772"/>
                  <a:pt x="15294" y="5155"/>
                </a:cubicBezTo>
                <a:lnTo>
                  <a:pt x="12866" y="1108"/>
                </a:lnTo>
                <a:lnTo>
                  <a:pt x="6518" y="4942"/>
                </a:lnTo>
                <a:lnTo>
                  <a:pt x="8819" y="8776"/>
                </a:lnTo>
                <a:cubicBezTo>
                  <a:pt x="7711" y="9841"/>
                  <a:pt x="6774" y="11033"/>
                  <a:pt x="6007" y="12354"/>
                </a:cubicBezTo>
                <a:lnTo>
                  <a:pt x="1790" y="11289"/>
                </a:lnTo>
                <a:lnTo>
                  <a:pt x="1" y="18531"/>
                </a:lnTo>
                <a:lnTo>
                  <a:pt x="3963" y="19511"/>
                </a:lnTo>
                <a:cubicBezTo>
                  <a:pt x="3920" y="21129"/>
                  <a:pt x="4133" y="22748"/>
                  <a:pt x="4602" y="24282"/>
                </a:cubicBezTo>
                <a:lnTo>
                  <a:pt x="1194" y="26326"/>
                </a:lnTo>
                <a:lnTo>
                  <a:pt x="4985" y="32673"/>
                </a:lnTo>
                <a:lnTo>
                  <a:pt x="8308" y="30671"/>
                </a:lnTo>
                <a:cubicBezTo>
                  <a:pt x="9458" y="31907"/>
                  <a:pt x="10821" y="32886"/>
                  <a:pt x="12312" y="33653"/>
                </a:cubicBezTo>
                <a:lnTo>
                  <a:pt x="11375" y="37402"/>
                </a:lnTo>
                <a:lnTo>
                  <a:pt x="18574" y="39191"/>
                </a:lnTo>
                <a:lnTo>
                  <a:pt x="19511" y="35357"/>
                </a:lnTo>
                <a:cubicBezTo>
                  <a:pt x="21130" y="35357"/>
                  <a:pt x="22748" y="35059"/>
                  <a:pt x="24325" y="34548"/>
                </a:cubicBezTo>
                <a:lnTo>
                  <a:pt x="26412" y="37998"/>
                </a:lnTo>
                <a:lnTo>
                  <a:pt x="32716" y="34164"/>
                </a:lnTo>
                <a:lnTo>
                  <a:pt x="30544" y="30543"/>
                </a:lnTo>
                <a:cubicBezTo>
                  <a:pt x="31609" y="29393"/>
                  <a:pt x="32503" y="28115"/>
                  <a:pt x="33185" y="26710"/>
                </a:cubicBezTo>
                <a:close/>
                <a:moveTo>
                  <a:pt x="26242" y="23430"/>
                </a:moveTo>
                <a:cubicBezTo>
                  <a:pt x="25986" y="23898"/>
                  <a:pt x="25688" y="24367"/>
                  <a:pt x="25347" y="24793"/>
                </a:cubicBezTo>
                <a:cubicBezTo>
                  <a:pt x="22961" y="27902"/>
                  <a:pt x="18574" y="28627"/>
                  <a:pt x="15294" y="26497"/>
                </a:cubicBezTo>
                <a:cubicBezTo>
                  <a:pt x="14953" y="26284"/>
                  <a:pt x="14612" y="26028"/>
                  <a:pt x="14271" y="25730"/>
                </a:cubicBezTo>
                <a:cubicBezTo>
                  <a:pt x="12993" y="24622"/>
                  <a:pt x="12141" y="23131"/>
                  <a:pt x="11843" y="21470"/>
                </a:cubicBezTo>
                <a:cubicBezTo>
                  <a:pt x="11715" y="21001"/>
                  <a:pt x="11673" y="20490"/>
                  <a:pt x="11673" y="20022"/>
                </a:cubicBezTo>
                <a:cubicBezTo>
                  <a:pt x="11673" y="19383"/>
                  <a:pt x="11758" y="18744"/>
                  <a:pt x="11886" y="18147"/>
                </a:cubicBezTo>
                <a:cubicBezTo>
                  <a:pt x="13036" y="13249"/>
                  <a:pt x="18574" y="10778"/>
                  <a:pt x="23004" y="13249"/>
                </a:cubicBezTo>
                <a:cubicBezTo>
                  <a:pt x="23600" y="13589"/>
                  <a:pt x="24197" y="14015"/>
                  <a:pt x="24708" y="14484"/>
                </a:cubicBezTo>
                <a:cubicBezTo>
                  <a:pt x="26625" y="16401"/>
                  <a:pt x="27434" y="19212"/>
                  <a:pt x="26838" y="21853"/>
                </a:cubicBezTo>
                <a:cubicBezTo>
                  <a:pt x="26710" y="22407"/>
                  <a:pt x="26497" y="22918"/>
                  <a:pt x="26242" y="23430"/>
                </a:cubicBezTo>
                <a:close/>
              </a:path>
            </a:pathLst>
          </a:custGeom>
          <a:solidFill>
            <a:schemeClr val="accent1"/>
          </a:solidFill>
          <a:ln cap="flat" cmpd="sng" w="26625">
            <a:solidFill>
              <a:srgbClr val="1EFFC1"/>
            </a:solidFill>
            <a:prstDash val="solid"/>
            <a:miter lim="42598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411" name="Google Shape;411;p32"/>
          <p:cNvSpPr/>
          <p:nvPr/>
        </p:nvSpPr>
        <p:spPr>
          <a:xfrm>
            <a:off x="2192385" y="439124"/>
            <a:ext cx="4406504" cy="82625"/>
          </a:xfrm>
          <a:custGeom>
            <a:rect b="b" l="l" r="r" t="t"/>
            <a:pathLst>
              <a:path extrusionOk="0" h="1322" w="22067">
                <a:moveTo>
                  <a:pt x="0" y="1"/>
                </a:moveTo>
                <a:lnTo>
                  <a:pt x="0" y="1321"/>
                </a:lnTo>
                <a:lnTo>
                  <a:pt x="22066" y="1321"/>
                </a:lnTo>
                <a:lnTo>
                  <a:pt x="2206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412" name="Google Shape;412;p32"/>
          <p:cNvSpPr/>
          <p:nvPr/>
        </p:nvSpPr>
        <p:spPr>
          <a:xfrm>
            <a:off x="2483509" y="549651"/>
            <a:ext cx="4345599" cy="82623"/>
          </a:xfrm>
          <a:custGeom>
            <a:rect b="b" l="l" r="r" t="t"/>
            <a:pathLst>
              <a:path extrusionOk="0" h="1365" w="22067">
                <a:moveTo>
                  <a:pt x="0" y="1"/>
                </a:moveTo>
                <a:lnTo>
                  <a:pt x="0" y="1364"/>
                </a:lnTo>
                <a:lnTo>
                  <a:pt x="22066" y="1364"/>
                </a:lnTo>
                <a:lnTo>
                  <a:pt x="2206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413" name="Google Shape;413;p32"/>
          <p:cNvSpPr txBox="1"/>
          <p:nvPr>
            <p:ph type="ctrTitle"/>
          </p:nvPr>
        </p:nvSpPr>
        <p:spPr>
          <a:xfrm>
            <a:off x="2741174" y="-556025"/>
            <a:ext cx="5526600" cy="118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PROGRAMA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14" name="Google Shape;414;p32"/>
          <p:cNvSpPr txBox="1"/>
          <p:nvPr>
            <p:ph type="ctrTitle"/>
          </p:nvPr>
        </p:nvSpPr>
        <p:spPr>
          <a:xfrm>
            <a:off x="3380500" y="689963"/>
            <a:ext cx="2646300" cy="64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700"/>
              <a:t>TRANSACCIÓN</a:t>
            </a:r>
            <a:endParaRPr sz="2700">
              <a:solidFill>
                <a:srgbClr val="FFFFFF"/>
              </a:solidFill>
            </a:endParaRPr>
          </a:p>
        </p:txBody>
      </p:sp>
      <p:pic>
        <p:nvPicPr>
          <p:cNvPr id="415" name="Google Shape;41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5925" y="1226326"/>
            <a:ext cx="7878124" cy="359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33"/>
          <p:cNvSpPr/>
          <p:nvPr/>
        </p:nvSpPr>
        <p:spPr>
          <a:xfrm>
            <a:off x="-1234402" y="3787230"/>
            <a:ext cx="2563026" cy="2560152"/>
          </a:xfrm>
          <a:custGeom>
            <a:rect b="b" l="l" r="r" t="t"/>
            <a:pathLst>
              <a:path extrusionOk="0" fill="none" h="39191" w="39235">
                <a:moveTo>
                  <a:pt x="37487" y="27817"/>
                </a:moveTo>
                <a:lnTo>
                  <a:pt x="39234" y="20661"/>
                </a:lnTo>
                <a:lnTo>
                  <a:pt x="34719" y="19511"/>
                </a:lnTo>
                <a:cubicBezTo>
                  <a:pt x="34676" y="18062"/>
                  <a:pt x="34420" y="16614"/>
                  <a:pt x="33952" y="15251"/>
                </a:cubicBezTo>
                <a:lnTo>
                  <a:pt x="38041" y="12780"/>
                </a:lnTo>
                <a:lnTo>
                  <a:pt x="34250" y="6475"/>
                </a:lnTo>
                <a:lnTo>
                  <a:pt x="30075" y="8989"/>
                </a:lnTo>
                <a:cubicBezTo>
                  <a:pt x="29053" y="8009"/>
                  <a:pt x="27903" y="7157"/>
                  <a:pt x="26668" y="6475"/>
                </a:cubicBezTo>
                <a:lnTo>
                  <a:pt x="27860" y="1747"/>
                </a:lnTo>
                <a:lnTo>
                  <a:pt x="20704" y="1"/>
                </a:lnTo>
                <a:lnTo>
                  <a:pt x="19554" y="4601"/>
                </a:lnTo>
                <a:cubicBezTo>
                  <a:pt x="18105" y="4601"/>
                  <a:pt x="16657" y="4772"/>
                  <a:pt x="15294" y="5155"/>
                </a:cubicBezTo>
                <a:lnTo>
                  <a:pt x="12866" y="1108"/>
                </a:lnTo>
                <a:lnTo>
                  <a:pt x="6518" y="4942"/>
                </a:lnTo>
                <a:lnTo>
                  <a:pt x="8819" y="8776"/>
                </a:lnTo>
                <a:cubicBezTo>
                  <a:pt x="7711" y="9841"/>
                  <a:pt x="6774" y="11033"/>
                  <a:pt x="6007" y="12354"/>
                </a:cubicBezTo>
                <a:lnTo>
                  <a:pt x="1790" y="11289"/>
                </a:lnTo>
                <a:lnTo>
                  <a:pt x="1" y="18531"/>
                </a:lnTo>
                <a:lnTo>
                  <a:pt x="3963" y="19511"/>
                </a:lnTo>
                <a:cubicBezTo>
                  <a:pt x="3920" y="21129"/>
                  <a:pt x="4133" y="22748"/>
                  <a:pt x="4602" y="24282"/>
                </a:cubicBezTo>
                <a:lnTo>
                  <a:pt x="1194" y="26326"/>
                </a:lnTo>
                <a:lnTo>
                  <a:pt x="4985" y="32673"/>
                </a:lnTo>
                <a:lnTo>
                  <a:pt x="8308" y="30671"/>
                </a:lnTo>
                <a:cubicBezTo>
                  <a:pt x="9458" y="31907"/>
                  <a:pt x="10821" y="32886"/>
                  <a:pt x="12312" y="33653"/>
                </a:cubicBezTo>
                <a:lnTo>
                  <a:pt x="11375" y="37402"/>
                </a:lnTo>
                <a:lnTo>
                  <a:pt x="18574" y="39191"/>
                </a:lnTo>
                <a:lnTo>
                  <a:pt x="19511" y="35357"/>
                </a:lnTo>
                <a:cubicBezTo>
                  <a:pt x="21130" y="35357"/>
                  <a:pt x="22748" y="35059"/>
                  <a:pt x="24325" y="34548"/>
                </a:cubicBezTo>
                <a:lnTo>
                  <a:pt x="26412" y="37998"/>
                </a:lnTo>
                <a:lnTo>
                  <a:pt x="32716" y="34164"/>
                </a:lnTo>
                <a:lnTo>
                  <a:pt x="30544" y="30543"/>
                </a:lnTo>
                <a:cubicBezTo>
                  <a:pt x="31609" y="29393"/>
                  <a:pt x="32503" y="28115"/>
                  <a:pt x="33185" y="26710"/>
                </a:cubicBezTo>
                <a:close/>
                <a:moveTo>
                  <a:pt x="26242" y="23430"/>
                </a:moveTo>
                <a:cubicBezTo>
                  <a:pt x="25986" y="23898"/>
                  <a:pt x="25688" y="24367"/>
                  <a:pt x="25347" y="24793"/>
                </a:cubicBezTo>
                <a:cubicBezTo>
                  <a:pt x="22961" y="27902"/>
                  <a:pt x="18574" y="28627"/>
                  <a:pt x="15294" y="26497"/>
                </a:cubicBezTo>
                <a:cubicBezTo>
                  <a:pt x="14953" y="26284"/>
                  <a:pt x="14612" y="26028"/>
                  <a:pt x="14271" y="25730"/>
                </a:cubicBezTo>
                <a:cubicBezTo>
                  <a:pt x="12993" y="24622"/>
                  <a:pt x="12141" y="23131"/>
                  <a:pt x="11843" y="21470"/>
                </a:cubicBezTo>
                <a:cubicBezTo>
                  <a:pt x="11715" y="21001"/>
                  <a:pt x="11673" y="20490"/>
                  <a:pt x="11673" y="20022"/>
                </a:cubicBezTo>
                <a:cubicBezTo>
                  <a:pt x="11673" y="19383"/>
                  <a:pt x="11758" y="18744"/>
                  <a:pt x="11886" y="18147"/>
                </a:cubicBezTo>
                <a:cubicBezTo>
                  <a:pt x="13036" y="13249"/>
                  <a:pt x="18574" y="10778"/>
                  <a:pt x="23004" y="13249"/>
                </a:cubicBezTo>
                <a:cubicBezTo>
                  <a:pt x="23600" y="13589"/>
                  <a:pt x="24197" y="14015"/>
                  <a:pt x="24708" y="14484"/>
                </a:cubicBezTo>
                <a:cubicBezTo>
                  <a:pt x="26625" y="16401"/>
                  <a:pt x="27434" y="19212"/>
                  <a:pt x="26838" y="21853"/>
                </a:cubicBezTo>
                <a:cubicBezTo>
                  <a:pt x="26710" y="22407"/>
                  <a:pt x="26497" y="22918"/>
                  <a:pt x="26242" y="23430"/>
                </a:cubicBezTo>
                <a:close/>
              </a:path>
            </a:pathLst>
          </a:custGeom>
          <a:solidFill>
            <a:schemeClr val="accent1"/>
          </a:solidFill>
          <a:ln cap="flat" cmpd="sng" w="26625">
            <a:solidFill>
              <a:srgbClr val="1EFFC1"/>
            </a:solidFill>
            <a:prstDash val="solid"/>
            <a:miter lim="42598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421" name="Google Shape;421;p33"/>
          <p:cNvSpPr/>
          <p:nvPr/>
        </p:nvSpPr>
        <p:spPr>
          <a:xfrm>
            <a:off x="2192385" y="439124"/>
            <a:ext cx="4406504" cy="82625"/>
          </a:xfrm>
          <a:custGeom>
            <a:rect b="b" l="l" r="r" t="t"/>
            <a:pathLst>
              <a:path extrusionOk="0" h="1322" w="22067">
                <a:moveTo>
                  <a:pt x="0" y="1"/>
                </a:moveTo>
                <a:lnTo>
                  <a:pt x="0" y="1321"/>
                </a:lnTo>
                <a:lnTo>
                  <a:pt x="22066" y="1321"/>
                </a:lnTo>
                <a:lnTo>
                  <a:pt x="2206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422" name="Google Shape;422;p33"/>
          <p:cNvSpPr/>
          <p:nvPr/>
        </p:nvSpPr>
        <p:spPr>
          <a:xfrm>
            <a:off x="2483509" y="549651"/>
            <a:ext cx="4345599" cy="82623"/>
          </a:xfrm>
          <a:custGeom>
            <a:rect b="b" l="l" r="r" t="t"/>
            <a:pathLst>
              <a:path extrusionOk="0" h="1365" w="22067">
                <a:moveTo>
                  <a:pt x="0" y="1"/>
                </a:moveTo>
                <a:lnTo>
                  <a:pt x="0" y="1364"/>
                </a:lnTo>
                <a:lnTo>
                  <a:pt x="22066" y="1364"/>
                </a:lnTo>
                <a:lnTo>
                  <a:pt x="2206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423" name="Google Shape;423;p33"/>
          <p:cNvSpPr txBox="1"/>
          <p:nvPr>
            <p:ph type="ctrTitle"/>
          </p:nvPr>
        </p:nvSpPr>
        <p:spPr>
          <a:xfrm>
            <a:off x="2741174" y="-556025"/>
            <a:ext cx="5526600" cy="118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PROGRAMA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24" name="Google Shape;424;p33"/>
          <p:cNvSpPr txBox="1"/>
          <p:nvPr>
            <p:ph type="ctrTitle"/>
          </p:nvPr>
        </p:nvSpPr>
        <p:spPr>
          <a:xfrm>
            <a:off x="2504487" y="632275"/>
            <a:ext cx="5763300" cy="64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700"/>
              <a:t>SOLICITUD </a:t>
            </a:r>
            <a:r>
              <a:rPr lang="es" sz="2700"/>
              <a:t>PRÉSTAMO</a:t>
            </a:r>
            <a:endParaRPr sz="2700">
              <a:solidFill>
                <a:srgbClr val="FFFFFF"/>
              </a:solidFill>
            </a:endParaRPr>
          </a:p>
        </p:txBody>
      </p:sp>
      <p:pic>
        <p:nvPicPr>
          <p:cNvPr id="425" name="Google Shape;42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8625" y="1183963"/>
            <a:ext cx="6870613" cy="35061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34"/>
          <p:cNvSpPr/>
          <p:nvPr/>
        </p:nvSpPr>
        <p:spPr>
          <a:xfrm>
            <a:off x="-1234402" y="3787230"/>
            <a:ext cx="2563026" cy="2560152"/>
          </a:xfrm>
          <a:custGeom>
            <a:rect b="b" l="l" r="r" t="t"/>
            <a:pathLst>
              <a:path extrusionOk="0" fill="none" h="39191" w="39235">
                <a:moveTo>
                  <a:pt x="37487" y="27817"/>
                </a:moveTo>
                <a:lnTo>
                  <a:pt x="39234" y="20661"/>
                </a:lnTo>
                <a:lnTo>
                  <a:pt x="34719" y="19511"/>
                </a:lnTo>
                <a:cubicBezTo>
                  <a:pt x="34676" y="18062"/>
                  <a:pt x="34420" y="16614"/>
                  <a:pt x="33952" y="15251"/>
                </a:cubicBezTo>
                <a:lnTo>
                  <a:pt x="38041" y="12780"/>
                </a:lnTo>
                <a:lnTo>
                  <a:pt x="34250" y="6475"/>
                </a:lnTo>
                <a:lnTo>
                  <a:pt x="30075" y="8989"/>
                </a:lnTo>
                <a:cubicBezTo>
                  <a:pt x="29053" y="8009"/>
                  <a:pt x="27903" y="7157"/>
                  <a:pt x="26668" y="6475"/>
                </a:cubicBezTo>
                <a:lnTo>
                  <a:pt x="27860" y="1747"/>
                </a:lnTo>
                <a:lnTo>
                  <a:pt x="20704" y="1"/>
                </a:lnTo>
                <a:lnTo>
                  <a:pt x="19554" y="4601"/>
                </a:lnTo>
                <a:cubicBezTo>
                  <a:pt x="18105" y="4601"/>
                  <a:pt x="16657" y="4772"/>
                  <a:pt x="15294" y="5155"/>
                </a:cubicBezTo>
                <a:lnTo>
                  <a:pt x="12866" y="1108"/>
                </a:lnTo>
                <a:lnTo>
                  <a:pt x="6518" y="4942"/>
                </a:lnTo>
                <a:lnTo>
                  <a:pt x="8819" y="8776"/>
                </a:lnTo>
                <a:cubicBezTo>
                  <a:pt x="7711" y="9841"/>
                  <a:pt x="6774" y="11033"/>
                  <a:pt x="6007" y="12354"/>
                </a:cubicBezTo>
                <a:lnTo>
                  <a:pt x="1790" y="11289"/>
                </a:lnTo>
                <a:lnTo>
                  <a:pt x="1" y="18531"/>
                </a:lnTo>
                <a:lnTo>
                  <a:pt x="3963" y="19511"/>
                </a:lnTo>
                <a:cubicBezTo>
                  <a:pt x="3920" y="21129"/>
                  <a:pt x="4133" y="22748"/>
                  <a:pt x="4602" y="24282"/>
                </a:cubicBezTo>
                <a:lnTo>
                  <a:pt x="1194" y="26326"/>
                </a:lnTo>
                <a:lnTo>
                  <a:pt x="4985" y="32673"/>
                </a:lnTo>
                <a:lnTo>
                  <a:pt x="8308" y="30671"/>
                </a:lnTo>
                <a:cubicBezTo>
                  <a:pt x="9458" y="31907"/>
                  <a:pt x="10821" y="32886"/>
                  <a:pt x="12312" y="33653"/>
                </a:cubicBezTo>
                <a:lnTo>
                  <a:pt x="11375" y="37402"/>
                </a:lnTo>
                <a:lnTo>
                  <a:pt x="18574" y="39191"/>
                </a:lnTo>
                <a:lnTo>
                  <a:pt x="19511" y="35357"/>
                </a:lnTo>
                <a:cubicBezTo>
                  <a:pt x="21130" y="35357"/>
                  <a:pt x="22748" y="35059"/>
                  <a:pt x="24325" y="34548"/>
                </a:cubicBezTo>
                <a:lnTo>
                  <a:pt x="26412" y="37998"/>
                </a:lnTo>
                <a:lnTo>
                  <a:pt x="32716" y="34164"/>
                </a:lnTo>
                <a:lnTo>
                  <a:pt x="30544" y="30543"/>
                </a:lnTo>
                <a:cubicBezTo>
                  <a:pt x="31609" y="29393"/>
                  <a:pt x="32503" y="28115"/>
                  <a:pt x="33185" y="26710"/>
                </a:cubicBezTo>
                <a:close/>
                <a:moveTo>
                  <a:pt x="26242" y="23430"/>
                </a:moveTo>
                <a:cubicBezTo>
                  <a:pt x="25986" y="23898"/>
                  <a:pt x="25688" y="24367"/>
                  <a:pt x="25347" y="24793"/>
                </a:cubicBezTo>
                <a:cubicBezTo>
                  <a:pt x="22961" y="27902"/>
                  <a:pt x="18574" y="28627"/>
                  <a:pt x="15294" y="26497"/>
                </a:cubicBezTo>
                <a:cubicBezTo>
                  <a:pt x="14953" y="26284"/>
                  <a:pt x="14612" y="26028"/>
                  <a:pt x="14271" y="25730"/>
                </a:cubicBezTo>
                <a:cubicBezTo>
                  <a:pt x="12993" y="24622"/>
                  <a:pt x="12141" y="23131"/>
                  <a:pt x="11843" y="21470"/>
                </a:cubicBezTo>
                <a:cubicBezTo>
                  <a:pt x="11715" y="21001"/>
                  <a:pt x="11673" y="20490"/>
                  <a:pt x="11673" y="20022"/>
                </a:cubicBezTo>
                <a:cubicBezTo>
                  <a:pt x="11673" y="19383"/>
                  <a:pt x="11758" y="18744"/>
                  <a:pt x="11886" y="18147"/>
                </a:cubicBezTo>
                <a:cubicBezTo>
                  <a:pt x="13036" y="13249"/>
                  <a:pt x="18574" y="10778"/>
                  <a:pt x="23004" y="13249"/>
                </a:cubicBezTo>
                <a:cubicBezTo>
                  <a:pt x="23600" y="13589"/>
                  <a:pt x="24197" y="14015"/>
                  <a:pt x="24708" y="14484"/>
                </a:cubicBezTo>
                <a:cubicBezTo>
                  <a:pt x="26625" y="16401"/>
                  <a:pt x="27434" y="19212"/>
                  <a:pt x="26838" y="21853"/>
                </a:cubicBezTo>
                <a:cubicBezTo>
                  <a:pt x="26710" y="22407"/>
                  <a:pt x="26497" y="22918"/>
                  <a:pt x="26242" y="23430"/>
                </a:cubicBezTo>
                <a:close/>
              </a:path>
            </a:pathLst>
          </a:custGeom>
          <a:solidFill>
            <a:schemeClr val="accent1"/>
          </a:solidFill>
          <a:ln cap="flat" cmpd="sng" w="26625">
            <a:solidFill>
              <a:srgbClr val="1EFFC1"/>
            </a:solidFill>
            <a:prstDash val="solid"/>
            <a:miter lim="42598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431" name="Google Shape;431;p34"/>
          <p:cNvSpPr/>
          <p:nvPr/>
        </p:nvSpPr>
        <p:spPr>
          <a:xfrm>
            <a:off x="2192385" y="439124"/>
            <a:ext cx="4406504" cy="82625"/>
          </a:xfrm>
          <a:custGeom>
            <a:rect b="b" l="l" r="r" t="t"/>
            <a:pathLst>
              <a:path extrusionOk="0" h="1322" w="22067">
                <a:moveTo>
                  <a:pt x="0" y="1"/>
                </a:moveTo>
                <a:lnTo>
                  <a:pt x="0" y="1321"/>
                </a:lnTo>
                <a:lnTo>
                  <a:pt x="22066" y="1321"/>
                </a:lnTo>
                <a:lnTo>
                  <a:pt x="2206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432" name="Google Shape;432;p34"/>
          <p:cNvSpPr/>
          <p:nvPr/>
        </p:nvSpPr>
        <p:spPr>
          <a:xfrm>
            <a:off x="2483509" y="549651"/>
            <a:ext cx="4345599" cy="82623"/>
          </a:xfrm>
          <a:custGeom>
            <a:rect b="b" l="l" r="r" t="t"/>
            <a:pathLst>
              <a:path extrusionOk="0" h="1365" w="22067">
                <a:moveTo>
                  <a:pt x="0" y="1"/>
                </a:moveTo>
                <a:lnTo>
                  <a:pt x="0" y="1364"/>
                </a:lnTo>
                <a:lnTo>
                  <a:pt x="22066" y="1364"/>
                </a:lnTo>
                <a:lnTo>
                  <a:pt x="2206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433" name="Google Shape;433;p34"/>
          <p:cNvSpPr txBox="1"/>
          <p:nvPr>
            <p:ph type="ctrTitle"/>
          </p:nvPr>
        </p:nvSpPr>
        <p:spPr>
          <a:xfrm>
            <a:off x="2741174" y="-556025"/>
            <a:ext cx="5526600" cy="118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PROGRAMA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34" name="Google Shape;434;p34"/>
          <p:cNvSpPr txBox="1"/>
          <p:nvPr>
            <p:ph type="ctrTitle"/>
          </p:nvPr>
        </p:nvSpPr>
        <p:spPr>
          <a:xfrm>
            <a:off x="3380500" y="689963"/>
            <a:ext cx="2646300" cy="64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700"/>
              <a:t>EMPLEADOS</a:t>
            </a:r>
            <a:endParaRPr sz="2700">
              <a:solidFill>
                <a:srgbClr val="FFFFFF"/>
              </a:solidFill>
            </a:endParaRPr>
          </a:p>
        </p:txBody>
      </p:sp>
      <p:pic>
        <p:nvPicPr>
          <p:cNvPr id="435" name="Google Shape;43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0500" y="1183963"/>
            <a:ext cx="6852502" cy="35061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35"/>
          <p:cNvSpPr/>
          <p:nvPr/>
        </p:nvSpPr>
        <p:spPr>
          <a:xfrm>
            <a:off x="-1234402" y="3787230"/>
            <a:ext cx="2563026" cy="2560152"/>
          </a:xfrm>
          <a:custGeom>
            <a:rect b="b" l="l" r="r" t="t"/>
            <a:pathLst>
              <a:path extrusionOk="0" fill="none" h="39191" w="39235">
                <a:moveTo>
                  <a:pt x="37487" y="27817"/>
                </a:moveTo>
                <a:lnTo>
                  <a:pt x="39234" y="20661"/>
                </a:lnTo>
                <a:lnTo>
                  <a:pt x="34719" y="19511"/>
                </a:lnTo>
                <a:cubicBezTo>
                  <a:pt x="34676" y="18062"/>
                  <a:pt x="34420" y="16614"/>
                  <a:pt x="33952" y="15251"/>
                </a:cubicBezTo>
                <a:lnTo>
                  <a:pt x="38041" y="12780"/>
                </a:lnTo>
                <a:lnTo>
                  <a:pt x="34250" y="6475"/>
                </a:lnTo>
                <a:lnTo>
                  <a:pt x="30075" y="8989"/>
                </a:lnTo>
                <a:cubicBezTo>
                  <a:pt x="29053" y="8009"/>
                  <a:pt x="27903" y="7157"/>
                  <a:pt x="26668" y="6475"/>
                </a:cubicBezTo>
                <a:lnTo>
                  <a:pt x="27860" y="1747"/>
                </a:lnTo>
                <a:lnTo>
                  <a:pt x="20704" y="1"/>
                </a:lnTo>
                <a:lnTo>
                  <a:pt x="19554" y="4601"/>
                </a:lnTo>
                <a:cubicBezTo>
                  <a:pt x="18105" y="4601"/>
                  <a:pt x="16657" y="4772"/>
                  <a:pt x="15294" y="5155"/>
                </a:cubicBezTo>
                <a:lnTo>
                  <a:pt x="12866" y="1108"/>
                </a:lnTo>
                <a:lnTo>
                  <a:pt x="6518" y="4942"/>
                </a:lnTo>
                <a:lnTo>
                  <a:pt x="8819" y="8776"/>
                </a:lnTo>
                <a:cubicBezTo>
                  <a:pt x="7711" y="9841"/>
                  <a:pt x="6774" y="11033"/>
                  <a:pt x="6007" y="12354"/>
                </a:cubicBezTo>
                <a:lnTo>
                  <a:pt x="1790" y="11289"/>
                </a:lnTo>
                <a:lnTo>
                  <a:pt x="1" y="18531"/>
                </a:lnTo>
                <a:lnTo>
                  <a:pt x="3963" y="19511"/>
                </a:lnTo>
                <a:cubicBezTo>
                  <a:pt x="3920" y="21129"/>
                  <a:pt x="4133" y="22748"/>
                  <a:pt x="4602" y="24282"/>
                </a:cubicBezTo>
                <a:lnTo>
                  <a:pt x="1194" y="26326"/>
                </a:lnTo>
                <a:lnTo>
                  <a:pt x="4985" y="32673"/>
                </a:lnTo>
                <a:lnTo>
                  <a:pt x="8308" y="30671"/>
                </a:lnTo>
                <a:cubicBezTo>
                  <a:pt x="9458" y="31907"/>
                  <a:pt x="10821" y="32886"/>
                  <a:pt x="12312" y="33653"/>
                </a:cubicBezTo>
                <a:lnTo>
                  <a:pt x="11375" y="37402"/>
                </a:lnTo>
                <a:lnTo>
                  <a:pt x="18574" y="39191"/>
                </a:lnTo>
                <a:lnTo>
                  <a:pt x="19511" y="35357"/>
                </a:lnTo>
                <a:cubicBezTo>
                  <a:pt x="21130" y="35357"/>
                  <a:pt x="22748" y="35059"/>
                  <a:pt x="24325" y="34548"/>
                </a:cubicBezTo>
                <a:lnTo>
                  <a:pt x="26412" y="37998"/>
                </a:lnTo>
                <a:lnTo>
                  <a:pt x="32716" y="34164"/>
                </a:lnTo>
                <a:lnTo>
                  <a:pt x="30544" y="30543"/>
                </a:lnTo>
                <a:cubicBezTo>
                  <a:pt x="31609" y="29393"/>
                  <a:pt x="32503" y="28115"/>
                  <a:pt x="33185" y="26710"/>
                </a:cubicBezTo>
                <a:close/>
                <a:moveTo>
                  <a:pt x="26242" y="23430"/>
                </a:moveTo>
                <a:cubicBezTo>
                  <a:pt x="25986" y="23898"/>
                  <a:pt x="25688" y="24367"/>
                  <a:pt x="25347" y="24793"/>
                </a:cubicBezTo>
                <a:cubicBezTo>
                  <a:pt x="22961" y="27902"/>
                  <a:pt x="18574" y="28627"/>
                  <a:pt x="15294" y="26497"/>
                </a:cubicBezTo>
                <a:cubicBezTo>
                  <a:pt x="14953" y="26284"/>
                  <a:pt x="14612" y="26028"/>
                  <a:pt x="14271" y="25730"/>
                </a:cubicBezTo>
                <a:cubicBezTo>
                  <a:pt x="12993" y="24622"/>
                  <a:pt x="12141" y="23131"/>
                  <a:pt x="11843" y="21470"/>
                </a:cubicBezTo>
                <a:cubicBezTo>
                  <a:pt x="11715" y="21001"/>
                  <a:pt x="11673" y="20490"/>
                  <a:pt x="11673" y="20022"/>
                </a:cubicBezTo>
                <a:cubicBezTo>
                  <a:pt x="11673" y="19383"/>
                  <a:pt x="11758" y="18744"/>
                  <a:pt x="11886" y="18147"/>
                </a:cubicBezTo>
                <a:cubicBezTo>
                  <a:pt x="13036" y="13249"/>
                  <a:pt x="18574" y="10778"/>
                  <a:pt x="23004" y="13249"/>
                </a:cubicBezTo>
                <a:cubicBezTo>
                  <a:pt x="23600" y="13589"/>
                  <a:pt x="24197" y="14015"/>
                  <a:pt x="24708" y="14484"/>
                </a:cubicBezTo>
                <a:cubicBezTo>
                  <a:pt x="26625" y="16401"/>
                  <a:pt x="27434" y="19212"/>
                  <a:pt x="26838" y="21853"/>
                </a:cubicBezTo>
                <a:cubicBezTo>
                  <a:pt x="26710" y="22407"/>
                  <a:pt x="26497" y="22918"/>
                  <a:pt x="26242" y="23430"/>
                </a:cubicBezTo>
                <a:close/>
              </a:path>
            </a:pathLst>
          </a:custGeom>
          <a:solidFill>
            <a:schemeClr val="accent1"/>
          </a:solidFill>
          <a:ln cap="flat" cmpd="sng" w="26625">
            <a:solidFill>
              <a:srgbClr val="1EFFC1"/>
            </a:solidFill>
            <a:prstDash val="solid"/>
            <a:miter lim="42598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441" name="Google Shape;441;p35"/>
          <p:cNvSpPr/>
          <p:nvPr/>
        </p:nvSpPr>
        <p:spPr>
          <a:xfrm>
            <a:off x="2192385" y="439124"/>
            <a:ext cx="4406504" cy="82625"/>
          </a:xfrm>
          <a:custGeom>
            <a:rect b="b" l="l" r="r" t="t"/>
            <a:pathLst>
              <a:path extrusionOk="0" h="1322" w="22067">
                <a:moveTo>
                  <a:pt x="0" y="1"/>
                </a:moveTo>
                <a:lnTo>
                  <a:pt x="0" y="1321"/>
                </a:lnTo>
                <a:lnTo>
                  <a:pt x="22066" y="1321"/>
                </a:lnTo>
                <a:lnTo>
                  <a:pt x="2206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442" name="Google Shape;442;p35"/>
          <p:cNvSpPr/>
          <p:nvPr/>
        </p:nvSpPr>
        <p:spPr>
          <a:xfrm>
            <a:off x="2483509" y="549651"/>
            <a:ext cx="4345599" cy="82623"/>
          </a:xfrm>
          <a:custGeom>
            <a:rect b="b" l="l" r="r" t="t"/>
            <a:pathLst>
              <a:path extrusionOk="0" h="1365" w="22067">
                <a:moveTo>
                  <a:pt x="0" y="1"/>
                </a:moveTo>
                <a:lnTo>
                  <a:pt x="0" y="1364"/>
                </a:lnTo>
                <a:lnTo>
                  <a:pt x="22066" y="1364"/>
                </a:lnTo>
                <a:lnTo>
                  <a:pt x="2206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443" name="Google Shape;443;p35"/>
          <p:cNvSpPr txBox="1"/>
          <p:nvPr>
            <p:ph type="ctrTitle"/>
          </p:nvPr>
        </p:nvSpPr>
        <p:spPr>
          <a:xfrm>
            <a:off x="2741174" y="-556025"/>
            <a:ext cx="5526600" cy="118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PROGRAMA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44" name="Google Shape;444;p35"/>
          <p:cNvSpPr txBox="1"/>
          <p:nvPr>
            <p:ph type="ctrTitle"/>
          </p:nvPr>
        </p:nvSpPr>
        <p:spPr>
          <a:xfrm>
            <a:off x="3248850" y="653550"/>
            <a:ext cx="2646300" cy="64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700"/>
              <a:t>SUCURSALES</a:t>
            </a:r>
            <a:endParaRPr sz="2700">
              <a:solidFill>
                <a:srgbClr val="FFFFFF"/>
              </a:solidFill>
            </a:endParaRPr>
          </a:p>
        </p:txBody>
      </p:sp>
      <p:pic>
        <p:nvPicPr>
          <p:cNvPr id="445" name="Google Shape;44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28775" y="1317413"/>
            <a:ext cx="3133725" cy="2800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36"/>
          <p:cNvSpPr txBox="1"/>
          <p:nvPr>
            <p:ph idx="4" type="ctrTitle"/>
          </p:nvPr>
        </p:nvSpPr>
        <p:spPr>
          <a:xfrm>
            <a:off x="-1772000" y="260002"/>
            <a:ext cx="78339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3500"/>
              <a:t>CONCLUSIONES</a:t>
            </a:r>
            <a:endParaRPr sz="3500">
              <a:solidFill>
                <a:srgbClr val="FFFFFF"/>
              </a:solidFill>
            </a:endParaRPr>
          </a:p>
        </p:txBody>
      </p:sp>
      <p:sp>
        <p:nvSpPr>
          <p:cNvPr id="451" name="Google Shape;451;p36"/>
          <p:cNvSpPr/>
          <p:nvPr/>
        </p:nvSpPr>
        <p:spPr>
          <a:xfrm>
            <a:off x="2177454" y="3249946"/>
            <a:ext cx="621066" cy="619705"/>
          </a:xfrm>
          <a:custGeom>
            <a:rect b="b" l="l" r="r" t="t"/>
            <a:pathLst>
              <a:path extrusionOk="0" h="41438" w="41529">
                <a:moveTo>
                  <a:pt x="3025" y="1"/>
                </a:moveTo>
                <a:lnTo>
                  <a:pt x="0" y="41438"/>
                </a:lnTo>
                <a:lnTo>
                  <a:pt x="41529" y="41438"/>
                </a:lnTo>
                <a:lnTo>
                  <a:pt x="38504" y="1"/>
                </a:lnTo>
                <a:close/>
              </a:path>
            </a:pathLst>
          </a:custGeom>
          <a:solidFill>
            <a:srgbClr val="16123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p36"/>
          <p:cNvSpPr/>
          <p:nvPr/>
        </p:nvSpPr>
        <p:spPr>
          <a:xfrm>
            <a:off x="2034871" y="3754486"/>
            <a:ext cx="906228" cy="115168"/>
          </a:xfrm>
          <a:custGeom>
            <a:rect b="b" l="l" r="r" t="t"/>
            <a:pathLst>
              <a:path extrusionOk="0" h="7701" w="60597">
                <a:moveTo>
                  <a:pt x="0" y="0"/>
                </a:moveTo>
                <a:lnTo>
                  <a:pt x="0" y="7701"/>
                </a:lnTo>
                <a:lnTo>
                  <a:pt x="60597" y="7701"/>
                </a:lnTo>
                <a:lnTo>
                  <a:pt x="60597" y="0"/>
                </a:lnTo>
                <a:close/>
              </a:path>
            </a:pathLst>
          </a:custGeom>
          <a:solidFill>
            <a:srgbClr val="16123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" name="Google Shape;453;p36"/>
          <p:cNvSpPr/>
          <p:nvPr/>
        </p:nvSpPr>
        <p:spPr>
          <a:xfrm>
            <a:off x="944908" y="1357975"/>
            <a:ext cx="3086129" cy="2093521"/>
          </a:xfrm>
          <a:custGeom>
            <a:rect b="b" l="l" r="r" t="t"/>
            <a:pathLst>
              <a:path extrusionOk="0" h="139988" w="206361">
                <a:moveTo>
                  <a:pt x="5501" y="0"/>
                </a:moveTo>
                <a:cubicBezTo>
                  <a:pt x="2476" y="0"/>
                  <a:pt x="1" y="2475"/>
                  <a:pt x="1" y="5500"/>
                </a:cubicBezTo>
                <a:lnTo>
                  <a:pt x="1" y="134487"/>
                </a:lnTo>
                <a:cubicBezTo>
                  <a:pt x="1" y="137512"/>
                  <a:pt x="2476" y="139987"/>
                  <a:pt x="5501" y="139987"/>
                </a:cubicBezTo>
                <a:lnTo>
                  <a:pt x="200860" y="139987"/>
                </a:lnTo>
                <a:cubicBezTo>
                  <a:pt x="203885" y="139987"/>
                  <a:pt x="206360" y="137512"/>
                  <a:pt x="206360" y="134487"/>
                </a:cubicBezTo>
                <a:lnTo>
                  <a:pt x="206360" y="5500"/>
                </a:lnTo>
                <a:cubicBezTo>
                  <a:pt x="206360" y="2475"/>
                  <a:pt x="203885" y="0"/>
                  <a:pt x="20086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p36"/>
          <p:cNvSpPr/>
          <p:nvPr/>
        </p:nvSpPr>
        <p:spPr>
          <a:xfrm>
            <a:off x="1025801" y="1440228"/>
            <a:ext cx="2924346" cy="1643839"/>
          </a:xfrm>
          <a:custGeom>
            <a:rect b="b" l="l" r="r" t="t"/>
            <a:pathLst>
              <a:path extrusionOk="0" h="109919" w="195543">
                <a:moveTo>
                  <a:pt x="0" y="0"/>
                </a:moveTo>
                <a:lnTo>
                  <a:pt x="0" y="109918"/>
                </a:lnTo>
                <a:lnTo>
                  <a:pt x="195543" y="109918"/>
                </a:lnTo>
                <a:lnTo>
                  <a:pt x="195543" y="0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" name="Google Shape;455;p36"/>
          <p:cNvSpPr/>
          <p:nvPr/>
        </p:nvSpPr>
        <p:spPr>
          <a:xfrm>
            <a:off x="944908" y="3173181"/>
            <a:ext cx="3086129" cy="278328"/>
          </a:xfrm>
          <a:custGeom>
            <a:rect b="b" l="l" r="r" t="t"/>
            <a:pathLst>
              <a:path extrusionOk="0" h="18611" w="206361">
                <a:moveTo>
                  <a:pt x="1" y="0"/>
                </a:moveTo>
                <a:lnTo>
                  <a:pt x="1" y="13110"/>
                </a:lnTo>
                <a:cubicBezTo>
                  <a:pt x="1" y="16135"/>
                  <a:pt x="2476" y="18610"/>
                  <a:pt x="5501" y="18610"/>
                </a:cubicBezTo>
                <a:lnTo>
                  <a:pt x="200860" y="18610"/>
                </a:lnTo>
                <a:cubicBezTo>
                  <a:pt x="203885" y="18610"/>
                  <a:pt x="206360" y="16135"/>
                  <a:pt x="206360" y="13110"/>
                </a:cubicBezTo>
                <a:lnTo>
                  <a:pt x="206360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p36"/>
          <p:cNvSpPr/>
          <p:nvPr/>
        </p:nvSpPr>
        <p:spPr>
          <a:xfrm>
            <a:off x="1025801" y="1440228"/>
            <a:ext cx="2924346" cy="120657"/>
          </a:xfrm>
          <a:custGeom>
            <a:rect b="b" l="l" r="r" t="t"/>
            <a:pathLst>
              <a:path extrusionOk="0" h="8068" w="195543">
                <a:moveTo>
                  <a:pt x="0" y="0"/>
                </a:moveTo>
                <a:lnTo>
                  <a:pt x="0" y="8068"/>
                </a:lnTo>
                <a:lnTo>
                  <a:pt x="195543" y="8068"/>
                </a:lnTo>
                <a:lnTo>
                  <a:pt x="195543" y="0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p36"/>
          <p:cNvSpPr/>
          <p:nvPr/>
        </p:nvSpPr>
        <p:spPr>
          <a:xfrm>
            <a:off x="1025801" y="1560871"/>
            <a:ext cx="2924346" cy="119296"/>
          </a:xfrm>
          <a:custGeom>
            <a:rect b="b" l="l" r="r" t="t"/>
            <a:pathLst>
              <a:path extrusionOk="0" h="7977" w="195543">
                <a:moveTo>
                  <a:pt x="0" y="1"/>
                </a:moveTo>
                <a:lnTo>
                  <a:pt x="0" y="7977"/>
                </a:lnTo>
                <a:lnTo>
                  <a:pt x="195543" y="7977"/>
                </a:lnTo>
                <a:lnTo>
                  <a:pt x="19554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" name="Google Shape;458;p36"/>
          <p:cNvSpPr/>
          <p:nvPr/>
        </p:nvSpPr>
        <p:spPr>
          <a:xfrm>
            <a:off x="3401759" y="1560871"/>
            <a:ext cx="548415" cy="119296"/>
          </a:xfrm>
          <a:custGeom>
            <a:rect b="b" l="l" r="r" t="t"/>
            <a:pathLst>
              <a:path extrusionOk="0" h="7977" w="36671">
                <a:moveTo>
                  <a:pt x="1" y="1"/>
                </a:moveTo>
                <a:lnTo>
                  <a:pt x="1" y="7977"/>
                </a:lnTo>
                <a:lnTo>
                  <a:pt x="36671" y="7977"/>
                </a:lnTo>
                <a:lnTo>
                  <a:pt x="36671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" name="Google Shape;459;p36"/>
          <p:cNvSpPr/>
          <p:nvPr/>
        </p:nvSpPr>
        <p:spPr>
          <a:xfrm>
            <a:off x="2995935" y="1560871"/>
            <a:ext cx="407210" cy="119296"/>
          </a:xfrm>
          <a:custGeom>
            <a:rect b="b" l="l" r="r" t="t"/>
            <a:pathLst>
              <a:path extrusionOk="0" h="7977" w="27229">
                <a:moveTo>
                  <a:pt x="1" y="1"/>
                </a:moveTo>
                <a:lnTo>
                  <a:pt x="1" y="7977"/>
                </a:lnTo>
                <a:lnTo>
                  <a:pt x="27228" y="7977"/>
                </a:lnTo>
                <a:lnTo>
                  <a:pt x="2722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" name="Google Shape;460;p36"/>
          <p:cNvSpPr/>
          <p:nvPr/>
        </p:nvSpPr>
        <p:spPr>
          <a:xfrm>
            <a:off x="2599713" y="1784345"/>
            <a:ext cx="1257222" cy="316717"/>
          </a:xfrm>
          <a:custGeom>
            <a:rect b="b" l="l" r="r" t="t"/>
            <a:pathLst>
              <a:path extrusionOk="0" h="21178" w="84067">
                <a:moveTo>
                  <a:pt x="1" y="1"/>
                </a:moveTo>
                <a:lnTo>
                  <a:pt x="1" y="21178"/>
                </a:lnTo>
                <a:lnTo>
                  <a:pt x="84067" y="21178"/>
                </a:lnTo>
                <a:lnTo>
                  <a:pt x="8406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1" name="Google Shape;461;p36"/>
          <p:cNvSpPr/>
          <p:nvPr/>
        </p:nvSpPr>
        <p:spPr>
          <a:xfrm>
            <a:off x="2599713" y="2190167"/>
            <a:ext cx="963835" cy="67193"/>
          </a:xfrm>
          <a:custGeom>
            <a:rect b="b" l="l" r="r" t="t"/>
            <a:pathLst>
              <a:path extrusionOk="0" h="4493" w="64449">
                <a:moveTo>
                  <a:pt x="1" y="0"/>
                </a:moveTo>
                <a:lnTo>
                  <a:pt x="1" y="4493"/>
                </a:lnTo>
                <a:lnTo>
                  <a:pt x="64448" y="4493"/>
                </a:lnTo>
                <a:lnTo>
                  <a:pt x="6444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" name="Google Shape;462;p36"/>
          <p:cNvSpPr/>
          <p:nvPr/>
        </p:nvSpPr>
        <p:spPr>
          <a:xfrm>
            <a:off x="2599713" y="2336861"/>
            <a:ext cx="1257222" cy="67193"/>
          </a:xfrm>
          <a:custGeom>
            <a:rect b="b" l="l" r="r" t="t"/>
            <a:pathLst>
              <a:path extrusionOk="0" h="4493" w="84067">
                <a:moveTo>
                  <a:pt x="1" y="1"/>
                </a:moveTo>
                <a:lnTo>
                  <a:pt x="1" y="4493"/>
                </a:lnTo>
                <a:lnTo>
                  <a:pt x="84067" y="4493"/>
                </a:lnTo>
                <a:lnTo>
                  <a:pt x="8406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3" name="Google Shape;463;p36"/>
          <p:cNvSpPr/>
          <p:nvPr/>
        </p:nvSpPr>
        <p:spPr>
          <a:xfrm>
            <a:off x="2599713" y="2483556"/>
            <a:ext cx="1257222" cy="67193"/>
          </a:xfrm>
          <a:custGeom>
            <a:rect b="b" l="l" r="r" t="t"/>
            <a:pathLst>
              <a:path extrusionOk="0" h="4493" w="84067">
                <a:moveTo>
                  <a:pt x="1" y="1"/>
                </a:moveTo>
                <a:lnTo>
                  <a:pt x="1" y="4493"/>
                </a:lnTo>
                <a:lnTo>
                  <a:pt x="84067" y="4493"/>
                </a:lnTo>
                <a:lnTo>
                  <a:pt x="8406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4" name="Google Shape;464;p36"/>
          <p:cNvSpPr/>
          <p:nvPr/>
        </p:nvSpPr>
        <p:spPr>
          <a:xfrm>
            <a:off x="2599713" y="2630251"/>
            <a:ext cx="1257222" cy="67208"/>
          </a:xfrm>
          <a:custGeom>
            <a:rect b="b" l="l" r="r" t="t"/>
            <a:pathLst>
              <a:path extrusionOk="0" h="4494" w="84067">
                <a:moveTo>
                  <a:pt x="1" y="1"/>
                </a:moveTo>
                <a:lnTo>
                  <a:pt x="1" y="4493"/>
                </a:lnTo>
                <a:lnTo>
                  <a:pt x="84067" y="4493"/>
                </a:lnTo>
                <a:lnTo>
                  <a:pt x="8406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" name="Google Shape;465;p36"/>
          <p:cNvSpPr/>
          <p:nvPr/>
        </p:nvSpPr>
        <p:spPr>
          <a:xfrm>
            <a:off x="2599713" y="2776960"/>
            <a:ext cx="699236" cy="67193"/>
          </a:xfrm>
          <a:custGeom>
            <a:rect b="b" l="l" r="r" t="t"/>
            <a:pathLst>
              <a:path extrusionOk="0" h="4493" w="46756">
                <a:moveTo>
                  <a:pt x="1" y="0"/>
                </a:moveTo>
                <a:lnTo>
                  <a:pt x="1" y="4492"/>
                </a:lnTo>
                <a:lnTo>
                  <a:pt x="46755" y="4492"/>
                </a:lnTo>
                <a:lnTo>
                  <a:pt x="4675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p36"/>
          <p:cNvSpPr/>
          <p:nvPr/>
        </p:nvSpPr>
        <p:spPr>
          <a:xfrm>
            <a:off x="3382571" y="2785186"/>
            <a:ext cx="124770" cy="117920"/>
          </a:xfrm>
          <a:custGeom>
            <a:rect b="b" l="l" r="r" t="t"/>
            <a:pathLst>
              <a:path extrusionOk="0" h="7885" w="8343">
                <a:moveTo>
                  <a:pt x="4217" y="0"/>
                </a:moveTo>
                <a:lnTo>
                  <a:pt x="2934" y="2567"/>
                </a:lnTo>
                <a:lnTo>
                  <a:pt x="0" y="3025"/>
                </a:lnTo>
                <a:lnTo>
                  <a:pt x="2109" y="5042"/>
                </a:lnTo>
                <a:lnTo>
                  <a:pt x="1650" y="7884"/>
                </a:lnTo>
                <a:lnTo>
                  <a:pt x="4217" y="6509"/>
                </a:lnTo>
                <a:lnTo>
                  <a:pt x="6692" y="7884"/>
                </a:lnTo>
                <a:lnTo>
                  <a:pt x="6234" y="5042"/>
                </a:lnTo>
                <a:lnTo>
                  <a:pt x="8343" y="3025"/>
                </a:lnTo>
                <a:lnTo>
                  <a:pt x="5501" y="2567"/>
                </a:lnTo>
                <a:lnTo>
                  <a:pt x="421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p36"/>
          <p:cNvSpPr/>
          <p:nvPr/>
        </p:nvSpPr>
        <p:spPr>
          <a:xfrm>
            <a:off x="3545717" y="2785186"/>
            <a:ext cx="123409" cy="117920"/>
          </a:xfrm>
          <a:custGeom>
            <a:rect b="b" l="l" r="r" t="t"/>
            <a:pathLst>
              <a:path extrusionOk="0" h="7885" w="8252">
                <a:moveTo>
                  <a:pt x="4126" y="0"/>
                </a:moveTo>
                <a:lnTo>
                  <a:pt x="2842" y="2567"/>
                </a:lnTo>
                <a:lnTo>
                  <a:pt x="1" y="3025"/>
                </a:lnTo>
                <a:lnTo>
                  <a:pt x="2109" y="5042"/>
                </a:lnTo>
                <a:lnTo>
                  <a:pt x="1559" y="7884"/>
                </a:lnTo>
                <a:lnTo>
                  <a:pt x="1559" y="7884"/>
                </a:lnTo>
                <a:lnTo>
                  <a:pt x="4126" y="6509"/>
                </a:lnTo>
                <a:lnTo>
                  <a:pt x="6693" y="7884"/>
                </a:lnTo>
                <a:lnTo>
                  <a:pt x="6234" y="5042"/>
                </a:lnTo>
                <a:lnTo>
                  <a:pt x="8251" y="3025"/>
                </a:lnTo>
                <a:lnTo>
                  <a:pt x="5409" y="2567"/>
                </a:lnTo>
                <a:lnTo>
                  <a:pt x="412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p36"/>
          <p:cNvSpPr/>
          <p:nvPr/>
        </p:nvSpPr>
        <p:spPr>
          <a:xfrm>
            <a:off x="3708863" y="2785186"/>
            <a:ext cx="123409" cy="117920"/>
          </a:xfrm>
          <a:custGeom>
            <a:rect b="b" l="l" r="r" t="t"/>
            <a:pathLst>
              <a:path extrusionOk="0" h="7885" w="8252">
                <a:moveTo>
                  <a:pt x="4126" y="0"/>
                </a:moveTo>
                <a:lnTo>
                  <a:pt x="2843" y="2567"/>
                </a:lnTo>
                <a:lnTo>
                  <a:pt x="1" y="3025"/>
                </a:lnTo>
                <a:lnTo>
                  <a:pt x="2018" y="5042"/>
                </a:lnTo>
                <a:lnTo>
                  <a:pt x="1559" y="7884"/>
                </a:lnTo>
                <a:lnTo>
                  <a:pt x="4126" y="6509"/>
                </a:lnTo>
                <a:lnTo>
                  <a:pt x="6693" y="7884"/>
                </a:lnTo>
                <a:lnTo>
                  <a:pt x="6143" y="5042"/>
                </a:lnTo>
                <a:lnTo>
                  <a:pt x="8252" y="3025"/>
                </a:lnTo>
                <a:lnTo>
                  <a:pt x="5410" y="2567"/>
                </a:lnTo>
                <a:lnTo>
                  <a:pt x="412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p36"/>
          <p:cNvSpPr/>
          <p:nvPr/>
        </p:nvSpPr>
        <p:spPr>
          <a:xfrm>
            <a:off x="3503215" y="1473129"/>
            <a:ext cx="65817" cy="55498"/>
          </a:xfrm>
          <a:custGeom>
            <a:rect b="b" l="l" r="r" t="t"/>
            <a:pathLst>
              <a:path extrusionOk="0" h="3711" w="4401">
                <a:moveTo>
                  <a:pt x="2567" y="1"/>
                </a:moveTo>
                <a:cubicBezTo>
                  <a:pt x="917" y="1"/>
                  <a:pt x="1" y="2018"/>
                  <a:pt x="1192" y="3209"/>
                </a:cubicBezTo>
                <a:cubicBezTo>
                  <a:pt x="1566" y="3555"/>
                  <a:pt x="2022" y="3710"/>
                  <a:pt x="2470" y="3710"/>
                </a:cubicBezTo>
                <a:cubicBezTo>
                  <a:pt x="3451" y="3710"/>
                  <a:pt x="4401" y="2966"/>
                  <a:pt x="4401" y="1834"/>
                </a:cubicBezTo>
                <a:cubicBezTo>
                  <a:pt x="4401" y="826"/>
                  <a:pt x="3576" y="1"/>
                  <a:pt x="2567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" name="Google Shape;470;p36"/>
          <p:cNvSpPr/>
          <p:nvPr/>
        </p:nvSpPr>
        <p:spPr>
          <a:xfrm>
            <a:off x="3625234" y="1473129"/>
            <a:ext cx="64456" cy="55498"/>
          </a:xfrm>
          <a:custGeom>
            <a:rect b="b" l="l" r="r" t="t"/>
            <a:pathLst>
              <a:path extrusionOk="0" h="3711" w="4310">
                <a:moveTo>
                  <a:pt x="2476" y="1"/>
                </a:moveTo>
                <a:cubicBezTo>
                  <a:pt x="826" y="1"/>
                  <a:pt x="1" y="2018"/>
                  <a:pt x="1192" y="3209"/>
                </a:cubicBezTo>
                <a:cubicBezTo>
                  <a:pt x="1566" y="3555"/>
                  <a:pt x="2013" y="3710"/>
                  <a:pt x="2449" y="3710"/>
                </a:cubicBezTo>
                <a:cubicBezTo>
                  <a:pt x="3403" y="3710"/>
                  <a:pt x="4309" y="2966"/>
                  <a:pt x="4309" y="1834"/>
                </a:cubicBezTo>
                <a:cubicBezTo>
                  <a:pt x="4309" y="826"/>
                  <a:pt x="3484" y="1"/>
                  <a:pt x="247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" name="Google Shape;471;p36"/>
          <p:cNvSpPr/>
          <p:nvPr/>
        </p:nvSpPr>
        <p:spPr>
          <a:xfrm>
            <a:off x="3747253" y="1473129"/>
            <a:ext cx="64456" cy="55498"/>
          </a:xfrm>
          <a:custGeom>
            <a:rect b="b" l="l" r="r" t="t"/>
            <a:pathLst>
              <a:path extrusionOk="0" h="3711" w="4310">
                <a:moveTo>
                  <a:pt x="2476" y="1"/>
                </a:moveTo>
                <a:cubicBezTo>
                  <a:pt x="826" y="1"/>
                  <a:pt x="1" y="2018"/>
                  <a:pt x="1101" y="3209"/>
                </a:cubicBezTo>
                <a:cubicBezTo>
                  <a:pt x="1475" y="3555"/>
                  <a:pt x="1930" y="3710"/>
                  <a:pt x="2379" y="3710"/>
                </a:cubicBezTo>
                <a:cubicBezTo>
                  <a:pt x="3360" y="3710"/>
                  <a:pt x="4309" y="2966"/>
                  <a:pt x="4309" y="1834"/>
                </a:cubicBezTo>
                <a:cubicBezTo>
                  <a:pt x="4309" y="826"/>
                  <a:pt x="3484" y="1"/>
                  <a:pt x="247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p36"/>
          <p:cNvSpPr/>
          <p:nvPr/>
        </p:nvSpPr>
        <p:spPr>
          <a:xfrm>
            <a:off x="1121768" y="1784345"/>
            <a:ext cx="471636" cy="473012"/>
          </a:xfrm>
          <a:custGeom>
            <a:rect b="b" l="l" r="r" t="t"/>
            <a:pathLst>
              <a:path extrusionOk="0" h="31629" w="31537">
                <a:moveTo>
                  <a:pt x="1" y="1"/>
                </a:moveTo>
                <a:lnTo>
                  <a:pt x="1" y="31629"/>
                </a:lnTo>
                <a:lnTo>
                  <a:pt x="31537" y="31629"/>
                </a:lnTo>
                <a:lnTo>
                  <a:pt x="3153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36"/>
          <p:cNvSpPr/>
          <p:nvPr/>
        </p:nvSpPr>
        <p:spPr>
          <a:xfrm>
            <a:off x="1121768" y="2347839"/>
            <a:ext cx="471636" cy="135732"/>
          </a:xfrm>
          <a:custGeom>
            <a:rect b="b" l="l" r="r" t="t"/>
            <a:pathLst>
              <a:path extrusionOk="0" h="9076" w="31537">
                <a:moveTo>
                  <a:pt x="1" y="0"/>
                </a:moveTo>
                <a:lnTo>
                  <a:pt x="1" y="9076"/>
                </a:lnTo>
                <a:lnTo>
                  <a:pt x="31537" y="9076"/>
                </a:lnTo>
                <a:lnTo>
                  <a:pt x="3153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p36"/>
          <p:cNvSpPr/>
          <p:nvPr/>
        </p:nvSpPr>
        <p:spPr>
          <a:xfrm>
            <a:off x="1121768" y="2550735"/>
            <a:ext cx="471636" cy="50742"/>
          </a:xfrm>
          <a:custGeom>
            <a:rect b="b" l="l" r="r" t="t"/>
            <a:pathLst>
              <a:path extrusionOk="0" h="3393" w="31537">
                <a:moveTo>
                  <a:pt x="1" y="1"/>
                </a:moveTo>
                <a:lnTo>
                  <a:pt x="1" y="3393"/>
                </a:lnTo>
                <a:lnTo>
                  <a:pt x="31537" y="3393"/>
                </a:lnTo>
                <a:lnTo>
                  <a:pt x="31537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p36"/>
          <p:cNvSpPr/>
          <p:nvPr/>
        </p:nvSpPr>
        <p:spPr>
          <a:xfrm>
            <a:off x="1121768" y="2663167"/>
            <a:ext cx="471636" cy="50742"/>
          </a:xfrm>
          <a:custGeom>
            <a:rect b="b" l="l" r="r" t="t"/>
            <a:pathLst>
              <a:path extrusionOk="0" h="3393" w="31537">
                <a:moveTo>
                  <a:pt x="1" y="0"/>
                </a:moveTo>
                <a:lnTo>
                  <a:pt x="1" y="3392"/>
                </a:lnTo>
                <a:lnTo>
                  <a:pt x="31537" y="3392"/>
                </a:lnTo>
                <a:lnTo>
                  <a:pt x="31537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p36"/>
          <p:cNvSpPr/>
          <p:nvPr/>
        </p:nvSpPr>
        <p:spPr>
          <a:xfrm>
            <a:off x="1121768" y="2776960"/>
            <a:ext cx="471636" cy="50742"/>
          </a:xfrm>
          <a:custGeom>
            <a:rect b="b" l="l" r="r" t="t"/>
            <a:pathLst>
              <a:path extrusionOk="0" h="3393" w="31537">
                <a:moveTo>
                  <a:pt x="1" y="0"/>
                </a:moveTo>
                <a:lnTo>
                  <a:pt x="1" y="3392"/>
                </a:lnTo>
                <a:lnTo>
                  <a:pt x="31537" y="3392"/>
                </a:lnTo>
                <a:lnTo>
                  <a:pt x="31537" y="0"/>
                </a:lnTo>
                <a:close/>
              </a:path>
            </a:pathLst>
          </a:custGeom>
          <a:solidFill>
            <a:srgbClr val="F4EE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" name="Google Shape;477;p36"/>
          <p:cNvSpPr/>
          <p:nvPr/>
        </p:nvSpPr>
        <p:spPr>
          <a:xfrm>
            <a:off x="1121768" y="2889378"/>
            <a:ext cx="471636" cy="50742"/>
          </a:xfrm>
          <a:custGeom>
            <a:rect b="b" l="l" r="r" t="t"/>
            <a:pathLst>
              <a:path extrusionOk="0" h="3393" w="31537">
                <a:moveTo>
                  <a:pt x="1" y="0"/>
                </a:moveTo>
                <a:lnTo>
                  <a:pt x="1" y="3392"/>
                </a:lnTo>
                <a:lnTo>
                  <a:pt x="31537" y="3392"/>
                </a:lnTo>
                <a:lnTo>
                  <a:pt x="31537" y="0"/>
                </a:lnTo>
                <a:close/>
              </a:path>
            </a:pathLst>
          </a:custGeom>
          <a:solidFill>
            <a:srgbClr val="F4EE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p36"/>
          <p:cNvSpPr/>
          <p:nvPr/>
        </p:nvSpPr>
        <p:spPr>
          <a:xfrm>
            <a:off x="1722278" y="1784345"/>
            <a:ext cx="765023" cy="473012"/>
          </a:xfrm>
          <a:custGeom>
            <a:rect b="b" l="l" r="r" t="t"/>
            <a:pathLst>
              <a:path extrusionOk="0" h="31629" w="51155">
                <a:moveTo>
                  <a:pt x="0" y="1"/>
                </a:moveTo>
                <a:lnTo>
                  <a:pt x="0" y="31629"/>
                </a:lnTo>
                <a:lnTo>
                  <a:pt x="51155" y="31629"/>
                </a:lnTo>
                <a:lnTo>
                  <a:pt x="51155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36"/>
          <p:cNvSpPr/>
          <p:nvPr/>
        </p:nvSpPr>
        <p:spPr>
          <a:xfrm>
            <a:off x="1722278" y="2347839"/>
            <a:ext cx="765023" cy="135732"/>
          </a:xfrm>
          <a:custGeom>
            <a:rect b="b" l="l" r="r" t="t"/>
            <a:pathLst>
              <a:path extrusionOk="0" h="9076" w="51155">
                <a:moveTo>
                  <a:pt x="0" y="0"/>
                </a:moveTo>
                <a:lnTo>
                  <a:pt x="0" y="9076"/>
                </a:lnTo>
                <a:lnTo>
                  <a:pt x="51155" y="9076"/>
                </a:lnTo>
                <a:lnTo>
                  <a:pt x="5115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Google Shape;480;p36"/>
          <p:cNvSpPr/>
          <p:nvPr/>
        </p:nvSpPr>
        <p:spPr>
          <a:xfrm>
            <a:off x="1722278" y="2550735"/>
            <a:ext cx="765023" cy="50742"/>
          </a:xfrm>
          <a:custGeom>
            <a:rect b="b" l="l" r="r" t="t"/>
            <a:pathLst>
              <a:path extrusionOk="0" h="3393" w="51155">
                <a:moveTo>
                  <a:pt x="0" y="1"/>
                </a:moveTo>
                <a:lnTo>
                  <a:pt x="0" y="3393"/>
                </a:lnTo>
                <a:lnTo>
                  <a:pt x="51155" y="3393"/>
                </a:lnTo>
                <a:lnTo>
                  <a:pt x="51155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" name="Google Shape;481;p36"/>
          <p:cNvSpPr/>
          <p:nvPr/>
        </p:nvSpPr>
        <p:spPr>
          <a:xfrm>
            <a:off x="1722278" y="2663167"/>
            <a:ext cx="765023" cy="50742"/>
          </a:xfrm>
          <a:custGeom>
            <a:rect b="b" l="l" r="r" t="t"/>
            <a:pathLst>
              <a:path extrusionOk="0" h="3393" w="51155">
                <a:moveTo>
                  <a:pt x="0" y="0"/>
                </a:moveTo>
                <a:lnTo>
                  <a:pt x="0" y="3392"/>
                </a:lnTo>
                <a:lnTo>
                  <a:pt x="51155" y="3392"/>
                </a:lnTo>
                <a:lnTo>
                  <a:pt x="51155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" name="Google Shape;482;p36"/>
          <p:cNvSpPr/>
          <p:nvPr/>
        </p:nvSpPr>
        <p:spPr>
          <a:xfrm>
            <a:off x="1722278" y="2776960"/>
            <a:ext cx="765023" cy="50742"/>
          </a:xfrm>
          <a:custGeom>
            <a:rect b="b" l="l" r="r" t="t"/>
            <a:pathLst>
              <a:path extrusionOk="0" h="3393" w="51155">
                <a:moveTo>
                  <a:pt x="0" y="0"/>
                </a:moveTo>
                <a:lnTo>
                  <a:pt x="0" y="3392"/>
                </a:lnTo>
                <a:lnTo>
                  <a:pt x="51155" y="3392"/>
                </a:lnTo>
                <a:lnTo>
                  <a:pt x="51155" y="0"/>
                </a:lnTo>
                <a:close/>
              </a:path>
            </a:pathLst>
          </a:custGeom>
          <a:solidFill>
            <a:srgbClr val="F4EE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3" name="Google Shape;483;p36"/>
          <p:cNvSpPr/>
          <p:nvPr/>
        </p:nvSpPr>
        <p:spPr>
          <a:xfrm>
            <a:off x="1722278" y="2889378"/>
            <a:ext cx="471636" cy="50742"/>
          </a:xfrm>
          <a:custGeom>
            <a:rect b="b" l="l" r="r" t="t"/>
            <a:pathLst>
              <a:path extrusionOk="0" h="3393" w="31537">
                <a:moveTo>
                  <a:pt x="0" y="0"/>
                </a:moveTo>
                <a:lnTo>
                  <a:pt x="0" y="3392"/>
                </a:lnTo>
                <a:lnTo>
                  <a:pt x="31536" y="3392"/>
                </a:lnTo>
                <a:lnTo>
                  <a:pt x="31536" y="0"/>
                </a:lnTo>
                <a:close/>
              </a:path>
            </a:pathLst>
          </a:custGeom>
          <a:solidFill>
            <a:srgbClr val="F4EE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4" name="Google Shape;484;p36"/>
          <p:cNvSpPr/>
          <p:nvPr/>
        </p:nvSpPr>
        <p:spPr>
          <a:xfrm>
            <a:off x="518521" y="2775585"/>
            <a:ext cx="2085295" cy="1140678"/>
          </a:xfrm>
          <a:custGeom>
            <a:rect b="b" l="l" r="r" t="t"/>
            <a:pathLst>
              <a:path extrusionOk="0" h="76274" w="139438">
                <a:moveTo>
                  <a:pt x="5776" y="0"/>
                </a:moveTo>
                <a:cubicBezTo>
                  <a:pt x="2568" y="0"/>
                  <a:pt x="1" y="2659"/>
                  <a:pt x="1" y="5868"/>
                </a:cubicBezTo>
                <a:lnTo>
                  <a:pt x="1" y="76274"/>
                </a:lnTo>
                <a:lnTo>
                  <a:pt x="139438" y="76274"/>
                </a:lnTo>
                <a:lnTo>
                  <a:pt x="139438" y="5868"/>
                </a:lnTo>
                <a:cubicBezTo>
                  <a:pt x="139346" y="2659"/>
                  <a:pt x="136871" y="92"/>
                  <a:pt x="13366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p36"/>
          <p:cNvSpPr/>
          <p:nvPr/>
        </p:nvSpPr>
        <p:spPr>
          <a:xfrm>
            <a:off x="573362" y="2839951"/>
            <a:ext cx="1975630" cy="1076311"/>
          </a:xfrm>
          <a:custGeom>
            <a:rect b="b" l="l" r="r" t="t"/>
            <a:pathLst>
              <a:path extrusionOk="0" h="71970" w="132105">
                <a:moveTo>
                  <a:pt x="2686" y="1"/>
                </a:moveTo>
                <a:cubicBezTo>
                  <a:pt x="1199" y="1"/>
                  <a:pt x="1" y="1250"/>
                  <a:pt x="1" y="2755"/>
                </a:cubicBezTo>
                <a:lnTo>
                  <a:pt x="1" y="71970"/>
                </a:lnTo>
                <a:lnTo>
                  <a:pt x="132104" y="71970"/>
                </a:lnTo>
                <a:lnTo>
                  <a:pt x="132104" y="2755"/>
                </a:lnTo>
                <a:cubicBezTo>
                  <a:pt x="132104" y="1197"/>
                  <a:pt x="130821" y="5"/>
                  <a:pt x="129354" y="5"/>
                </a:cubicBezTo>
                <a:lnTo>
                  <a:pt x="2843" y="5"/>
                </a:lnTo>
                <a:cubicBezTo>
                  <a:pt x="2790" y="2"/>
                  <a:pt x="2738" y="1"/>
                  <a:pt x="2686" y="1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36"/>
          <p:cNvSpPr/>
          <p:nvPr/>
        </p:nvSpPr>
        <p:spPr>
          <a:xfrm>
            <a:off x="323850" y="3916256"/>
            <a:ext cx="2474649" cy="174136"/>
          </a:xfrm>
          <a:custGeom>
            <a:rect b="b" l="l" r="r" t="t"/>
            <a:pathLst>
              <a:path extrusionOk="0" h="11644" w="165473">
                <a:moveTo>
                  <a:pt x="0" y="1"/>
                </a:moveTo>
                <a:lnTo>
                  <a:pt x="0" y="4859"/>
                </a:lnTo>
                <a:cubicBezTo>
                  <a:pt x="0" y="8618"/>
                  <a:pt x="3025" y="11643"/>
                  <a:pt x="6784" y="11643"/>
                </a:cubicBezTo>
                <a:lnTo>
                  <a:pt x="158689" y="11643"/>
                </a:lnTo>
                <a:cubicBezTo>
                  <a:pt x="162448" y="11643"/>
                  <a:pt x="165473" y="8618"/>
                  <a:pt x="165473" y="4859"/>
                </a:cubicBezTo>
                <a:lnTo>
                  <a:pt x="16547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7" name="Google Shape;487;p36"/>
          <p:cNvSpPr/>
          <p:nvPr/>
        </p:nvSpPr>
        <p:spPr>
          <a:xfrm>
            <a:off x="1328800" y="3892945"/>
            <a:ext cx="464786" cy="79524"/>
          </a:xfrm>
          <a:custGeom>
            <a:rect b="b" l="l" r="r" t="t"/>
            <a:pathLst>
              <a:path extrusionOk="0" h="3760" w="31079">
                <a:moveTo>
                  <a:pt x="1" y="1"/>
                </a:moveTo>
                <a:lnTo>
                  <a:pt x="1" y="3759"/>
                </a:lnTo>
                <a:lnTo>
                  <a:pt x="31078" y="3759"/>
                </a:lnTo>
                <a:lnTo>
                  <a:pt x="31078" y="1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8" name="Google Shape;488;p36"/>
          <p:cNvSpPr/>
          <p:nvPr/>
        </p:nvSpPr>
        <p:spPr>
          <a:xfrm>
            <a:off x="323850" y="3916256"/>
            <a:ext cx="2474649" cy="174136"/>
          </a:xfrm>
          <a:custGeom>
            <a:rect b="b" l="l" r="r" t="t"/>
            <a:pathLst>
              <a:path extrusionOk="0" h="11644" w="165473">
                <a:moveTo>
                  <a:pt x="0" y="1"/>
                </a:moveTo>
                <a:lnTo>
                  <a:pt x="0" y="2384"/>
                </a:lnTo>
                <a:cubicBezTo>
                  <a:pt x="0" y="7518"/>
                  <a:pt x="4125" y="11643"/>
                  <a:pt x="9259" y="11643"/>
                </a:cubicBezTo>
                <a:lnTo>
                  <a:pt x="156214" y="11643"/>
                </a:lnTo>
                <a:cubicBezTo>
                  <a:pt x="161347" y="11643"/>
                  <a:pt x="165473" y="7518"/>
                  <a:pt x="165473" y="2384"/>
                </a:cubicBezTo>
                <a:lnTo>
                  <a:pt x="165473" y="1"/>
                </a:lnTo>
                <a:lnTo>
                  <a:pt x="165381" y="1"/>
                </a:lnTo>
                <a:cubicBezTo>
                  <a:pt x="164556" y="4401"/>
                  <a:pt x="160706" y="7701"/>
                  <a:pt x="156214" y="7701"/>
                </a:cubicBezTo>
                <a:lnTo>
                  <a:pt x="9259" y="7701"/>
                </a:lnTo>
                <a:cubicBezTo>
                  <a:pt x="4767" y="7701"/>
                  <a:pt x="825" y="4401"/>
                  <a:pt x="92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9" name="Google Shape;489;p36"/>
          <p:cNvSpPr/>
          <p:nvPr/>
        </p:nvSpPr>
        <p:spPr>
          <a:xfrm>
            <a:off x="573362" y="2839951"/>
            <a:ext cx="1975630" cy="80966"/>
          </a:xfrm>
          <a:custGeom>
            <a:rect b="b" l="l" r="r" t="t"/>
            <a:pathLst>
              <a:path extrusionOk="0" h="5414" w="132105">
                <a:moveTo>
                  <a:pt x="2686" y="1"/>
                </a:moveTo>
                <a:cubicBezTo>
                  <a:pt x="1199" y="1"/>
                  <a:pt x="1" y="1250"/>
                  <a:pt x="1" y="2755"/>
                </a:cubicBezTo>
                <a:lnTo>
                  <a:pt x="1" y="5414"/>
                </a:lnTo>
                <a:lnTo>
                  <a:pt x="132104" y="5414"/>
                </a:lnTo>
                <a:lnTo>
                  <a:pt x="132104" y="2755"/>
                </a:lnTo>
                <a:cubicBezTo>
                  <a:pt x="132104" y="1197"/>
                  <a:pt x="130821" y="5"/>
                  <a:pt x="129354" y="5"/>
                </a:cubicBezTo>
                <a:lnTo>
                  <a:pt x="2843" y="5"/>
                </a:lnTo>
                <a:cubicBezTo>
                  <a:pt x="2790" y="2"/>
                  <a:pt x="2738" y="1"/>
                  <a:pt x="268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0" name="Google Shape;490;p36"/>
          <p:cNvSpPr/>
          <p:nvPr/>
        </p:nvSpPr>
        <p:spPr>
          <a:xfrm>
            <a:off x="573362" y="2920903"/>
            <a:ext cx="1975630" cy="80907"/>
          </a:xfrm>
          <a:custGeom>
            <a:rect b="b" l="l" r="r" t="t"/>
            <a:pathLst>
              <a:path extrusionOk="0" h="5410" w="132105">
                <a:moveTo>
                  <a:pt x="1" y="1"/>
                </a:moveTo>
                <a:lnTo>
                  <a:pt x="1" y="5410"/>
                </a:lnTo>
                <a:lnTo>
                  <a:pt x="132104" y="5410"/>
                </a:lnTo>
                <a:lnTo>
                  <a:pt x="13210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1" name="Google Shape;491;p36"/>
          <p:cNvSpPr/>
          <p:nvPr/>
        </p:nvSpPr>
        <p:spPr>
          <a:xfrm>
            <a:off x="2178815" y="2920903"/>
            <a:ext cx="370196" cy="80907"/>
          </a:xfrm>
          <a:custGeom>
            <a:rect b="b" l="l" r="r" t="t"/>
            <a:pathLst>
              <a:path extrusionOk="0" h="5410" w="24754">
                <a:moveTo>
                  <a:pt x="1" y="1"/>
                </a:moveTo>
                <a:lnTo>
                  <a:pt x="1" y="5410"/>
                </a:lnTo>
                <a:lnTo>
                  <a:pt x="24753" y="5410"/>
                </a:lnTo>
                <a:lnTo>
                  <a:pt x="24753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2" name="Google Shape;492;p36"/>
          <p:cNvSpPr/>
          <p:nvPr/>
        </p:nvSpPr>
        <p:spPr>
          <a:xfrm>
            <a:off x="1903251" y="2920903"/>
            <a:ext cx="275576" cy="80907"/>
          </a:xfrm>
          <a:custGeom>
            <a:rect b="b" l="l" r="r" t="t"/>
            <a:pathLst>
              <a:path extrusionOk="0" h="5410" w="18427">
                <a:moveTo>
                  <a:pt x="0" y="1"/>
                </a:moveTo>
                <a:lnTo>
                  <a:pt x="0" y="5410"/>
                </a:lnTo>
                <a:lnTo>
                  <a:pt x="18427" y="5410"/>
                </a:lnTo>
                <a:lnTo>
                  <a:pt x="18427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p36"/>
          <p:cNvSpPr/>
          <p:nvPr/>
        </p:nvSpPr>
        <p:spPr>
          <a:xfrm>
            <a:off x="1635897" y="3071726"/>
            <a:ext cx="850027" cy="213886"/>
          </a:xfrm>
          <a:custGeom>
            <a:rect b="b" l="l" r="r" t="t"/>
            <a:pathLst>
              <a:path extrusionOk="0" h="14302" w="56839">
                <a:moveTo>
                  <a:pt x="1" y="0"/>
                </a:moveTo>
                <a:lnTo>
                  <a:pt x="1" y="14301"/>
                </a:lnTo>
                <a:lnTo>
                  <a:pt x="56839" y="14301"/>
                </a:lnTo>
                <a:lnTo>
                  <a:pt x="5683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p36"/>
          <p:cNvSpPr/>
          <p:nvPr/>
        </p:nvSpPr>
        <p:spPr>
          <a:xfrm>
            <a:off x="1635897" y="3345928"/>
            <a:ext cx="651245" cy="45254"/>
          </a:xfrm>
          <a:custGeom>
            <a:rect b="b" l="l" r="r" t="t"/>
            <a:pathLst>
              <a:path extrusionOk="0" h="3026" w="43547">
                <a:moveTo>
                  <a:pt x="1" y="0"/>
                </a:moveTo>
                <a:lnTo>
                  <a:pt x="1" y="3025"/>
                </a:lnTo>
                <a:lnTo>
                  <a:pt x="43546" y="3025"/>
                </a:lnTo>
                <a:lnTo>
                  <a:pt x="4354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36"/>
          <p:cNvSpPr/>
          <p:nvPr/>
        </p:nvSpPr>
        <p:spPr>
          <a:xfrm>
            <a:off x="1635897" y="3444631"/>
            <a:ext cx="850027" cy="45254"/>
          </a:xfrm>
          <a:custGeom>
            <a:rect b="b" l="l" r="r" t="t"/>
            <a:pathLst>
              <a:path extrusionOk="0" h="3026" w="56839">
                <a:moveTo>
                  <a:pt x="1" y="1"/>
                </a:moveTo>
                <a:lnTo>
                  <a:pt x="1" y="3026"/>
                </a:lnTo>
                <a:lnTo>
                  <a:pt x="56839" y="3026"/>
                </a:lnTo>
                <a:lnTo>
                  <a:pt x="5683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36"/>
          <p:cNvSpPr/>
          <p:nvPr/>
        </p:nvSpPr>
        <p:spPr>
          <a:xfrm>
            <a:off x="1635897" y="3543350"/>
            <a:ext cx="850027" cy="46630"/>
          </a:xfrm>
          <a:custGeom>
            <a:rect b="b" l="l" r="r" t="t"/>
            <a:pathLst>
              <a:path extrusionOk="0" h="3118" w="56839">
                <a:moveTo>
                  <a:pt x="1" y="0"/>
                </a:moveTo>
                <a:lnTo>
                  <a:pt x="1" y="3117"/>
                </a:lnTo>
                <a:lnTo>
                  <a:pt x="56839" y="3117"/>
                </a:lnTo>
                <a:lnTo>
                  <a:pt x="5683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" name="Google Shape;497;p36"/>
          <p:cNvSpPr/>
          <p:nvPr/>
        </p:nvSpPr>
        <p:spPr>
          <a:xfrm>
            <a:off x="1635897" y="3643430"/>
            <a:ext cx="850027" cy="45254"/>
          </a:xfrm>
          <a:custGeom>
            <a:rect b="b" l="l" r="r" t="t"/>
            <a:pathLst>
              <a:path extrusionOk="0" h="3026" w="56839">
                <a:moveTo>
                  <a:pt x="1" y="0"/>
                </a:moveTo>
                <a:lnTo>
                  <a:pt x="1" y="3026"/>
                </a:lnTo>
                <a:lnTo>
                  <a:pt x="56839" y="3026"/>
                </a:lnTo>
                <a:lnTo>
                  <a:pt x="5683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p36"/>
          <p:cNvSpPr/>
          <p:nvPr/>
        </p:nvSpPr>
        <p:spPr>
          <a:xfrm>
            <a:off x="1635897" y="3742148"/>
            <a:ext cx="473012" cy="45254"/>
          </a:xfrm>
          <a:custGeom>
            <a:rect b="b" l="l" r="r" t="t"/>
            <a:pathLst>
              <a:path extrusionOk="0" h="3026" w="31629">
                <a:moveTo>
                  <a:pt x="1" y="0"/>
                </a:moveTo>
                <a:lnTo>
                  <a:pt x="1" y="3025"/>
                </a:lnTo>
                <a:lnTo>
                  <a:pt x="31628" y="3025"/>
                </a:lnTo>
                <a:lnTo>
                  <a:pt x="3162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9" name="Google Shape;499;p36"/>
          <p:cNvSpPr/>
          <p:nvPr/>
        </p:nvSpPr>
        <p:spPr>
          <a:xfrm>
            <a:off x="2165116" y="3747622"/>
            <a:ext cx="83643" cy="79531"/>
          </a:xfrm>
          <a:custGeom>
            <a:rect b="b" l="l" r="r" t="t"/>
            <a:pathLst>
              <a:path extrusionOk="0" h="5318" w="5593">
                <a:moveTo>
                  <a:pt x="2842" y="1"/>
                </a:moveTo>
                <a:lnTo>
                  <a:pt x="1925" y="1743"/>
                </a:lnTo>
                <a:lnTo>
                  <a:pt x="0" y="2018"/>
                </a:lnTo>
                <a:lnTo>
                  <a:pt x="1467" y="3393"/>
                </a:lnTo>
                <a:lnTo>
                  <a:pt x="1100" y="5318"/>
                </a:lnTo>
                <a:lnTo>
                  <a:pt x="1100" y="5318"/>
                </a:lnTo>
                <a:lnTo>
                  <a:pt x="2842" y="4401"/>
                </a:lnTo>
                <a:lnTo>
                  <a:pt x="4584" y="5318"/>
                </a:lnTo>
                <a:lnTo>
                  <a:pt x="4217" y="3393"/>
                </a:lnTo>
                <a:lnTo>
                  <a:pt x="5592" y="2018"/>
                </a:lnTo>
                <a:lnTo>
                  <a:pt x="3667" y="1743"/>
                </a:lnTo>
                <a:lnTo>
                  <a:pt x="284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0" name="Google Shape;500;p36"/>
          <p:cNvSpPr/>
          <p:nvPr/>
        </p:nvSpPr>
        <p:spPr>
          <a:xfrm>
            <a:off x="2274797" y="3747622"/>
            <a:ext cx="83643" cy="79531"/>
          </a:xfrm>
          <a:custGeom>
            <a:rect b="b" l="l" r="r" t="t"/>
            <a:pathLst>
              <a:path extrusionOk="0" h="5318" w="5593">
                <a:moveTo>
                  <a:pt x="2842" y="1"/>
                </a:moveTo>
                <a:lnTo>
                  <a:pt x="2017" y="1743"/>
                </a:lnTo>
                <a:lnTo>
                  <a:pt x="0" y="2018"/>
                </a:lnTo>
                <a:lnTo>
                  <a:pt x="1467" y="3393"/>
                </a:lnTo>
                <a:lnTo>
                  <a:pt x="1100" y="5318"/>
                </a:lnTo>
                <a:lnTo>
                  <a:pt x="2842" y="4401"/>
                </a:lnTo>
                <a:lnTo>
                  <a:pt x="4584" y="5318"/>
                </a:lnTo>
                <a:lnTo>
                  <a:pt x="4217" y="3393"/>
                </a:lnTo>
                <a:lnTo>
                  <a:pt x="5592" y="2018"/>
                </a:lnTo>
                <a:lnTo>
                  <a:pt x="3667" y="1743"/>
                </a:lnTo>
                <a:lnTo>
                  <a:pt x="284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p36"/>
          <p:cNvSpPr/>
          <p:nvPr/>
        </p:nvSpPr>
        <p:spPr>
          <a:xfrm>
            <a:off x="2385839" y="3747622"/>
            <a:ext cx="83643" cy="79531"/>
          </a:xfrm>
          <a:custGeom>
            <a:rect b="b" l="l" r="r" t="t"/>
            <a:pathLst>
              <a:path extrusionOk="0" h="5318" w="5593">
                <a:moveTo>
                  <a:pt x="2751" y="1"/>
                </a:moveTo>
                <a:lnTo>
                  <a:pt x="1926" y="1743"/>
                </a:lnTo>
                <a:lnTo>
                  <a:pt x="1" y="2018"/>
                </a:lnTo>
                <a:lnTo>
                  <a:pt x="1376" y="3393"/>
                </a:lnTo>
                <a:lnTo>
                  <a:pt x="1009" y="5318"/>
                </a:lnTo>
                <a:lnTo>
                  <a:pt x="2751" y="4401"/>
                </a:lnTo>
                <a:lnTo>
                  <a:pt x="4493" y="5318"/>
                </a:lnTo>
                <a:lnTo>
                  <a:pt x="4126" y="3393"/>
                </a:lnTo>
                <a:lnTo>
                  <a:pt x="5593" y="2018"/>
                </a:lnTo>
                <a:lnTo>
                  <a:pt x="3668" y="1743"/>
                </a:lnTo>
                <a:lnTo>
                  <a:pt x="275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p36"/>
          <p:cNvSpPr/>
          <p:nvPr/>
        </p:nvSpPr>
        <p:spPr>
          <a:xfrm>
            <a:off x="2247369" y="2861950"/>
            <a:ext cx="43893" cy="37447"/>
          </a:xfrm>
          <a:custGeom>
            <a:rect b="b" l="l" r="r" t="t"/>
            <a:pathLst>
              <a:path extrusionOk="0" h="2504" w="2935">
                <a:moveTo>
                  <a:pt x="1651" y="1"/>
                </a:moveTo>
                <a:cubicBezTo>
                  <a:pt x="551" y="1"/>
                  <a:pt x="1" y="1284"/>
                  <a:pt x="734" y="2109"/>
                </a:cubicBezTo>
                <a:cubicBezTo>
                  <a:pt x="1005" y="2381"/>
                  <a:pt x="1336" y="2503"/>
                  <a:pt x="1658" y="2503"/>
                </a:cubicBezTo>
                <a:cubicBezTo>
                  <a:pt x="2315" y="2503"/>
                  <a:pt x="2934" y="1993"/>
                  <a:pt x="2934" y="1193"/>
                </a:cubicBezTo>
                <a:cubicBezTo>
                  <a:pt x="2934" y="551"/>
                  <a:pt x="2384" y="1"/>
                  <a:pt x="165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p36"/>
          <p:cNvSpPr/>
          <p:nvPr/>
        </p:nvSpPr>
        <p:spPr>
          <a:xfrm>
            <a:off x="2328262" y="2861950"/>
            <a:ext cx="45254" cy="37447"/>
          </a:xfrm>
          <a:custGeom>
            <a:rect b="b" l="l" r="r" t="t"/>
            <a:pathLst>
              <a:path extrusionOk="0" h="2504" w="3026">
                <a:moveTo>
                  <a:pt x="1742" y="1"/>
                </a:moveTo>
                <a:cubicBezTo>
                  <a:pt x="642" y="1"/>
                  <a:pt x="0" y="1376"/>
                  <a:pt x="825" y="2109"/>
                </a:cubicBezTo>
                <a:cubicBezTo>
                  <a:pt x="1097" y="2381"/>
                  <a:pt x="1428" y="2503"/>
                  <a:pt x="1749" y="2503"/>
                </a:cubicBezTo>
                <a:cubicBezTo>
                  <a:pt x="2406" y="2503"/>
                  <a:pt x="3026" y="1993"/>
                  <a:pt x="3026" y="1193"/>
                </a:cubicBezTo>
                <a:cubicBezTo>
                  <a:pt x="3026" y="551"/>
                  <a:pt x="2384" y="1"/>
                  <a:pt x="1742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p36"/>
          <p:cNvSpPr/>
          <p:nvPr/>
        </p:nvSpPr>
        <p:spPr>
          <a:xfrm>
            <a:off x="2411891" y="2861950"/>
            <a:ext cx="42517" cy="37447"/>
          </a:xfrm>
          <a:custGeom>
            <a:rect b="b" l="l" r="r" t="t"/>
            <a:pathLst>
              <a:path extrusionOk="0" h="2504" w="2843">
                <a:moveTo>
                  <a:pt x="1651" y="1"/>
                </a:moveTo>
                <a:cubicBezTo>
                  <a:pt x="551" y="1"/>
                  <a:pt x="1" y="1284"/>
                  <a:pt x="734" y="2109"/>
                </a:cubicBezTo>
                <a:cubicBezTo>
                  <a:pt x="1005" y="2381"/>
                  <a:pt x="1326" y="2503"/>
                  <a:pt x="1635" y="2503"/>
                </a:cubicBezTo>
                <a:cubicBezTo>
                  <a:pt x="2264" y="2503"/>
                  <a:pt x="2842" y="1993"/>
                  <a:pt x="2842" y="1193"/>
                </a:cubicBezTo>
                <a:cubicBezTo>
                  <a:pt x="2842" y="551"/>
                  <a:pt x="2292" y="1"/>
                  <a:pt x="165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36"/>
          <p:cNvSpPr/>
          <p:nvPr/>
        </p:nvSpPr>
        <p:spPr>
          <a:xfrm>
            <a:off x="637804" y="3071726"/>
            <a:ext cx="319454" cy="319454"/>
          </a:xfrm>
          <a:custGeom>
            <a:rect b="b" l="l" r="r" t="t"/>
            <a:pathLst>
              <a:path extrusionOk="0" h="21361" w="21361">
                <a:moveTo>
                  <a:pt x="1" y="0"/>
                </a:moveTo>
                <a:lnTo>
                  <a:pt x="1" y="21360"/>
                </a:lnTo>
                <a:lnTo>
                  <a:pt x="21361" y="21360"/>
                </a:lnTo>
                <a:lnTo>
                  <a:pt x="2136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p36"/>
          <p:cNvSpPr/>
          <p:nvPr/>
        </p:nvSpPr>
        <p:spPr>
          <a:xfrm>
            <a:off x="637804" y="3451496"/>
            <a:ext cx="319454" cy="91869"/>
          </a:xfrm>
          <a:custGeom>
            <a:rect b="b" l="l" r="r" t="t"/>
            <a:pathLst>
              <a:path extrusionOk="0" h="6143" w="21361">
                <a:moveTo>
                  <a:pt x="1" y="0"/>
                </a:moveTo>
                <a:lnTo>
                  <a:pt x="1" y="6142"/>
                </a:lnTo>
                <a:lnTo>
                  <a:pt x="21361" y="6142"/>
                </a:lnTo>
                <a:lnTo>
                  <a:pt x="2136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" name="Google Shape;507;p36"/>
          <p:cNvSpPr/>
          <p:nvPr/>
        </p:nvSpPr>
        <p:spPr>
          <a:xfrm>
            <a:off x="637804" y="3589965"/>
            <a:ext cx="319454" cy="34292"/>
          </a:xfrm>
          <a:custGeom>
            <a:rect b="b" l="l" r="r" t="t"/>
            <a:pathLst>
              <a:path extrusionOk="0" h="2293" w="21361">
                <a:moveTo>
                  <a:pt x="1" y="0"/>
                </a:moveTo>
                <a:lnTo>
                  <a:pt x="1" y="2292"/>
                </a:lnTo>
                <a:lnTo>
                  <a:pt x="21361" y="2292"/>
                </a:lnTo>
                <a:lnTo>
                  <a:pt x="2136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8" name="Google Shape;508;p36"/>
          <p:cNvSpPr/>
          <p:nvPr/>
        </p:nvSpPr>
        <p:spPr>
          <a:xfrm>
            <a:off x="637804" y="3665369"/>
            <a:ext cx="319454" cy="34292"/>
          </a:xfrm>
          <a:custGeom>
            <a:rect b="b" l="l" r="r" t="t"/>
            <a:pathLst>
              <a:path extrusionOk="0" h="2293" w="21361">
                <a:moveTo>
                  <a:pt x="1" y="0"/>
                </a:moveTo>
                <a:lnTo>
                  <a:pt x="1" y="2292"/>
                </a:lnTo>
                <a:lnTo>
                  <a:pt x="21361" y="2292"/>
                </a:lnTo>
                <a:lnTo>
                  <a:pt x="2136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9" name="Google Shape;509;p36"/>
          <p:cNvSpPr/>
          <p:nvPr/>
        </p:nvSpPr>
        <p:spPr>
          <a:xfrm>
            <a:off x="637804" y="3742148"/>
            <a:ext cx="319454" cy="34277"/>
          </a:xfrm>
          <a:custGeom>
            <a:rect b="b" l="l" r="r" t="t"/>
            <a:pathLst>
              <a:path extrusionOk="0" h="2292" w="21361">
                <a:moveTo>
                  <a:pt x="1" y="0"/>
                </a:moveTo>
                <a:lnTo>
                  <a:pt x="1" y="2292"/>
                </a:lnTo>
                <a:lnTo>
                  <a:pt x="21361" y="2292"/>
                </a:lnTo>
                <a:lnTo>
                  <a:pt x="2136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" name="Google Shape;510;p36"/>
          <p:cNvSpPr/>
          <p:nvPr/>
        </p:nvSpPr>
        <p:spPr>
          <a:xfrm>
            <a:off x="637804" y="3817552"/>
            <a:ext cx="319454" cy="34277"/>
          </a:xfrm>
          <a:custGeom>
            <a:rect b="b" l="l" r="r" t="t"/>
            <a:pathLst>
              <a:path extrusionOk="0" h="2292" w="21361">
                <a:moveTo>
                  <a:pt x="1" y="0"/>
                </a:moveTo>
                <a:lnTo>
                  <a:pt x="1" y="2292"/>
                </a:lnTo>
                <a:lnTo>
                  <a:pt x="21361" y="2292"/>
                </a:lnTo>
                <a:lnTo>
                  <a:pt x="2136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" name="Google Shape;511;p36"/>
          <p:cNvSpPr/>
          <p:nvPr/>
        </p:nvSpPr>
        <p:spPr>
          <a:xfrm>
            <a:off x="1043627" y="3071726"/>
            <a:ext cx="516875" cy="319454"/>
          </a:xfrm>
          <a:custGeom>
            <a:rect b="b" l="l" r="r" t="t"/>
            <a:pathLst>
              <a:path extrusionOk="0" h="21361" w="34562">
                <a:moveTo>
                  <a:pt x="0" y="0"/>
                </a:moveTo>
                <a:lnTo>
                  <a:pt x="0" y="21360"/>
                </a:lnTo>
                <a:lnTo>
                  <a:pt x="34562" y="21360"/>
                </a:lnTo>
                <a:lnTo>
                  <a:pt x="3456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36"/>
          <p:cNvSpPr/>
          <p:nvPr/>
        </p:nvSpPr>
        <p:spPr>
          <a:xfrm>
            <a:off x="1043627" y="3451496"/>
            <a:ext cx="516875" cy="91869"/>
          </a:xfrm>
          <a:custGeom>
            <a:rect b="b" l="l" r="r" t="t"/>
            <a:pathLst>
              <a:path extrusionOk="0" h="6143" w="34562">
                <a:moveTo>
                  <a:pt x="0" y="0"/>
                </a:moveTo>
                <a:lnTo>
                  <a:pt x="0" y="6142"/>
                </a:lnTo>
                <a:lnTo>
                  <a:pt x="34562" y="6142"/>
                </a:lnTo>
                <a:lnTo>
                  <a:pt x="3456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p36"/>
          <p:cNvSpPr/>
          <p:nvPr/>
        </p:nvSpPr>
        <p:spPr>
          <a:xfrm>
            <a:off x="1043627" y="3589965"/>
            <a:ext cx="516875" cy="34292"/>
          </a:xfrm>
          <a:custGeom>
            <a:rect b="b" l="l" r="r" t="t"/>
            <a:pathLst>
              <a:path extrusionOk="0" h="2293" w="34562">
                <a:moveTo>
                  <a:pt x="0" y="0"/>
                </a:moveTo>
                <a:lnTo>
                  <a:pt x="0" y="2292"/>
                </a:lnTo>
                <a:lnTo>
                  <a:pt x="34562" y="2292"/>
                </a:lnTo>
                <a:lnTo>
                  <a:pt x="3456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" name="Google Shape;514;p36"/>
          <p:cNvSpPr/>
          <p:nvPr/>
        </p:nvSpPr>
        <p:spPr>
          <a:xfrm>
            <a:off x="1043627" y="3665369"/>
            <a:ext cx="516875" cy="34292"/>
          </a:xfrm>
          <a:custGeom>
            <a:rect b="b" l="l" r="r" t="t"/>
            <a:pathLst>
              <a:path extrusionOk="0" h="2293" w="34562">
                <a:moveTo>
                  <a:pt x="0" y="0"/>
                </a:moveTo>
                <a:lnTo>
                  <a:pt x="0" y="2292"/>
                </a:lnTo>
                <a:lnTo>
                  <a:pt x="34562" y="2292"/>
                </a:lnTo>
                <a:lnTo>
                  <a:pt x="3456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p36"/>
          <p:cNvSpPr/>
          <p:nvPr/>
        </p:nvSpPr>
        <p:spPr>
          <a:xfrm>
            <a:off x="1043627" y="3742148"/>
            <a:ext cx="516875" cy="34277"/>
          </a:xfrm>
          <a:custGeom>
            <a:rect b="b" l="l" r="r" t="t"/>
            <a:pathLst>
              <a:path extrusionOk="0" h="2292" w="34562">
                <a:moveTo>
                  <a:pt x="0" y="0"/>
                </a:moveTo>
                <a:lnTo>
                  <a:pt x="0" y="2292"/>
                </a:lnTo>
                <a:lnTo>
                  <a:pt x="34562" y="2292"/>
                </a:lnTo>
                <a:lnTo>
                  <a:pt x="3456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6" name="Google Shape;516;p36"/>
          <p:cNvSpPr/>
          <p:nvPr/>
        </p:nvSpPr>
        <p:spPr>
          <a:xfrm>
            <a:off x="1043627" y="3817552"/>
            <a:ext cx="319454" cy="34277"/>
          </a:xfrm>
          <a:custGeom>
            <a:rect b="b" l="l" r="r" t="t"/>
            <a:pathLst>
              <a:path extrusionOk="0" h="2292" w="21361">
                <a:moveTo>
                  <a:pt x="0" y="0"/>
                </a:moveTo>
                <a:lnTo>
                  <a:pt x="0" y="2292"/>
                </a:lnTo>
                <a:lnTo>
                  <a:pt x="21360" y="2292"/>
                </a:lnTo>
                <a:lnTo>
                  <a:pt x="2136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" name="Google Shape;517;p36"/>
          <p:cNvSpPr/>
          <p:nvPr/>
        </p:nvSpPr>
        <p:spPr>
          <a:xfrm>
            <a:off x="2842391" y="3340439"/>
            <a:ext cx="1243508" cy="749948"/>
          </a:xfrm>
          <a:custGeom>
            <a:rect b="b" l="l" r="r" t="t"/>
            <a:pathLst>
              <a:path extrusionOk="0" h="50147" w="83150">
                <a:moveTo>
                  <a:pt x="2201" y="0"/>
                </a:moveTo>
                <a:cubicBezTo>
                  <a:pt x="917" y="0"/>
                  <a:pt x="0" y="917"/>
                  <a:pt x="0" y="2201"/>
                </a:cubicBezTo>
                <a:lnTo>
                  <a:pt x="0" y="47946"/>
                </a:lnTo>
                <a:cubicBezTo>
                  <a:pt x="0" y="49138"/>
                  <a:pt x="917" y="50146"/>
                  <a:pt x="2201" y="50146"/>
                </a:cubicBezTo>
                <a:lnTo>
                  <a:pt x="80949" y="50146"/>
                </a:lnTo>
                <a:cubicBezTo>
                  <a:pt x="82233" y="50146"/>
                  <a:pt x="83149" y="49138"/>
                  <a:pt x="83149" y="47946"/>
                </a:cubicBezTo>
                <a:lnTo>
                  <a:pt x="83149" y="2201"/>
                </a:lnTo>
                <a:cubicBezTo>
                  <a:pt x="83149" y="917"/>
                  <a:pt x="82233" y="0"/>
                  <a:pt x="8094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8" name="Google Shape;518;p36"/>
          <p:cNvSpPr/>
          <p:nvPr/>
        </p:nvSpPr>
        <p:spPr>
          <a:xfrm>
            <a:off x="2875292" y="3377453"/>
            <a:ext cx="1126979" cy="674545"/>
          </a:xfrm>
          <a:custGeom>
            <a:rect b="b" l="l" r="r" t="t"/>
            <a:pathLst>
              <a:path extrusionOk="0" h="45105" w="75358">
                <a:moveTo>
                  <a:pt x="1742" y="1"/>
                </a:moveTo>
                <a:cubicBezTo>
                  <a:pt x="734" y="1"/>
                  <a:pt x="1" y="826"/>
                  <a:pt x="1" y="1834"/>
                </a:cubicBezTo>
                <a:lnTo>
                  <a:pt x="1" y="43363"/>
                </a:lnTo>
                <a:cubicBezTo>
                  <a:pt x="1" y="44279"/>
                  <a:pt x="734" y="45104"/>
                  <a:pt x="1742" y="45104"/>
                </a:cubicBezTo>
                <a:lnTo>
                  <a:pt x="75357" y="45104"/>
                </a:lnTo>
                <a:lnTo>
                  <a:pt x="75357" y="1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9" name="Google Shape;519;p36"/>
          <p:cNvSpPr/>
          <p:nvPr/>
        </p:nvSpPr>
        <p:spPr>
          <a:xfrm>
            <a:off x="4009130" y="3688331"/>
            <a:ext cx="61719" cy="52791"/>
          </a:xfrm>
          <a:custGeom>
            <a:rect b="b" l="l" r="r" t="t"/>
            <a:pathLst>
              <a:path extrusionOk="0" h="3530" w="4127">
                <a:moveTo>
                  <a:pt x="2293" y="1"/>
                </a:moveTo>
                <a:cubicBezTo>
                  <a:pt x="734" y="1"/>
                  <a:pt x="1" y="1926"/>
                  <a:pt x="1101" y="3026"/>
                </a:cubicBezTo>
                <a:cubicBezTo>
                  <a:pt x="1449" y="3374"/>
                  <a:pt x="1872" y="3530"/>
                  <a:pt x="2289" y="3530"/>
                </a:cubicBezTo>
                <a:cubicBezTo>
                  <a:pt x="3188" y="3530"/>
                  <a:pt x="4064" y="2807"/>
                  <a:pt x="4126" y="1743"/>
                </a:cubicBezTo>
                <a:cubicBezTo>
                  <a:pt x="4126" y="826"/>
                  <a:pt x="3301" y="1"/>
                  <a:pt x="2293" y="1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" name="Google Shape;520;p36"/>
          <p:cNvSpPr/>
          <p:nvPr/>
        </p:nvSpPr>
        <p:spPr>
          <a:xfrm>
            <a:off x="2875292" y="3377453"/>
            <a:ext cx="1126979" cy="57592"/>
          </a:xfrm>
          <a:custGeom>
            <a:rect b="b" l="l" r="r" t="t"/>
            <a:pathLst>
              <a:path extrusionOk="0" h="3851" w="75358">
                <a:moveTo>
                  <a:pt x="1742" y="1"/>
                </a:moveTo>
                <a:cubicBezTo>
                  <a:pt x="734" y="1"/>
                  <a:pt x="1" y="826"/>
                  <a:pt x="1" y="1834"/>
                </a:cubicBezTo>
                <a:lnTo>
                  <a:pt x="1" y="3851"/>
                </a:lnTo>
                <a:lnTo>
                  <a:pt x="75357" y="3851"/>
                </a:lnTo>
                <a:lnTo>
                  <a:pt x="75357" y="1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" name="Google Shape;521;p36"/>
          <p:cNvSpPr/>
          <p:nvPr/>
        </p:nvSpPr>
        <p:spPr>
          <a:xfrm>
            <a:off x="3826770" y="3392543"/>
            <a:ext cx="27442" cy="23629"/>
          </a:xfrm>
          <a:custGeom>
            <a:rect b="b" l="l" r="r" t="t"/>
            <a:pathLst>
              <a:path extrusionOk="0" h="1580" w="1835">
                <a:moveTo>
                  <a:pt x="1101" y="0"/>
                </a:moveTo>
                <a:cubicBezTo>
                  <a:pt x="368" y="0"/>
                  <a:pt x="1" y="917"/>
                  <a:pt x="459" y="1375"/>
                </a:cubicBezTo>
                <a:cubicBezTo>
                  <a:pt x="630" y="1517"/>
                  <a:pt x="826" y="1580"/>
                  <a:pt x="1017" y="1580"/>
                </a:cubicBezTo>
                <a:cubicBezTo>
                  <a:pt x="1441" y="1580"/>
                  <a:pt x="1834" y="1268"/>
                  <a:pt x="1834" y="825"/>
                </a:cubicBezTo>
                <a:cubicBezTo>
                  <a:pt x="1834" y="367"/>
                  <a:pt x="1468" y="0"/>
                  <a:pt x="110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p36"/>
          <p:cNvSpPr/>
          <p:nvPr/>
        </p:nvSpPr>
        <p:spPr>
          <a:xfrm>
            <a:off x="3884362" y="3392543"/>
            <a:ext cx="27427" cy="23629"/>
          </a:xfrm>
          <a:custGeom>
            <a:rect b="b" l="l" r="r" t="t"/>
            <a:pathLst>
              <a:path extrusionOk="0" h="1580" w="1834">
                <a:moveTo>
                  <a:pt x="1100" y="0"/>
                </a:moveTo>
                <a:cubicBezTo>
                  <a:pt x="367" y="0"/>
                  <a:pt x="0" y="917"/>
                  <a:pt x="459" y="1375"/>
                </a:cubicBezTo>
                <a:cubicBezTo>
                  <a:pt x="629" y="1517"/>
                  <a:pt x="826" y="1580"/>
                  <a:pt x="1016" y="1580"/>
                </a:cubicBezTo>
                <a:cubicBezTo>
                  <a:pt x="1441" y="1580"/>
                  <a:pt x="1834" y="1268"/>
                  <a:pt x="1834" y="825"/>
                </a:cubicBezTo>
                <a:cubicBezTo>
                  <a:pt x="1834" y="367"/>
                  <a:pt x="1467" y="0"/>
                  <a:pt x="1100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3" name="Google Shape;523;p36"/>
          <p:cNvSpPr/>
          <p:nvPr/>
        </p:nvSpPr>
        <p:spPr>
          <a:xfrm>
            <a:off x="3943315" y="3392543"/>
            <a:ext cx="27427" cy="23629"/>
          </a:xfrm>
          <a:custGeom>
            <a:rect b="b" l="l" r="r" t="t"/>
            <a:pathLst>
              <a:path extrusionOk="0" h="1580" w="1834">
                <a:moveTo>
                  <a:pt x="1009" y="0"/>
                </a:moveTo>
                <a:cubicBezTo>
                  <a:pt x="367" y="0"/>
                  <a:pt x="0" y="917"/>
                  <a:pt x="459" y="1375"/>
                </a:cubicBezTo>
                <a:cubicBezTo>
                  <a:pt x="629" y="1517"/>
                  <a:pt x="826" y="1580"/>
                  <a:pt x="1016" y="1580"/>
                </a:cubicBezTo>
                <a:cubicBezTo>
                  <a:pt x="1441" y="1580"/>
                  <a:pt x="1834" y="1268"/>
                  <a:pt x="1834" y="825"/>
                </a:cubicBezTo>
                <a:cubicBezTo>
                  <a:pt x="1834" y="367"/>
                  <a:pt x="1467" y="0"/>
                  <a:pt x="100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p36"/>
          <p:cNvSpPr/>
          <p:nvPr/>
        </p:nvSpPr>
        <p:spPr>
          <a:xfrm>
            <a:off x="2875292" y="3435030"/>
            <a:ext cx="1126979" cy="46630"/>
          </a:xfrm>
          <a:custGeom>
            <a:rect b="b" l="l" r="r" t="t"/>
            <a:pathLst>
              <a:path extrusionOk="0" h="3118" w="75358">
                <a:moveTo>
                  <a:pt x="1" y="1"/>
                </a:moveTo>
                <a:lnTo>
                  <a:pt x="1" y="3118"/>
                </a:lnTo>
                <a:lnTo>
                  <a:pt x="75357" y="3118"/>
                </a:lnTo>
                <a:lnTo>
                  <a:pt x="7535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5" name="Google Shape;525;p36"/>
          <p:cNvSpPr/>
          <p:nvPr/>
        </p:nvSpPr>
        <p:spPr>
          <a:xfrm>
            <a:off x="3791132" y="3435030"/>
            <a:ext cx="211150" cy="46630"/>
          </a:xfrm>
          <a:custGeom>
            <a:rect b="b" l="l" r="r" t="t"/>
            <a:pathLst>
              <a:path extrusionOk="0" h="3118" w="14119">
                <a:moveTo>
                  <a:pt x="0" y="1"/>
                </a:moveTo>
                <a:lnTo>
                  <a:pt x="0" y="3118"/>
                </a:lnTo>
                <a:lnTo>
                  <a:pt x="14118" y="3118"/>
                </a:lnTo>
                <a:lnTo>
                  <a:pt x="14118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6" name="Google Shape;526;p36"/>
          <p:cNvSpPr/>
          <p:nvPr/>
        </p:nvSpPr>
        <p:spPr>
          <a:xfrm>
            <a:off x="3633459" y="3435030"/>
            <a:ext cx="157686" cy="46630"/>
          </a:xfrm>
          <a:custGeom>
            <a:rect b="b" l="l" r="r" t="t"/>
            <a:pathLst>
              <a:path extrusionOk="0" h="3118" w="10544">
                <a:moveTo>
                  <a:pt x="1" y="1"/>
                </a:moveTo>
                <a:lnTo>
                  <a:pt x="1" y="3118"/>
                </a:lnTo>
                <a:lnTo>
                  <a:pt x="10543" y="3118"/>
                </a:lnTo>
                <a:lnTo>
                  <a:pt x="1054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7" name="Google Shape;527;p36"/>
          <p:cNvSpPr/>
          <p:nvPr/>
        </p:nvSpPr>
        <p:spPr>
          <a:xfrm>
            <a:off x="3481275" y="3521411"/>
            <a:ext cx="485350" cy="122033"/>
          </a:xfrm>
          <a:custGeom>
            <a:rect b="b" l="l" r="r" t="t"/>
            <a:pathLst>
              <a:path extrusionOk="0" h="8160" w="32454">
                <a:moveTo>
                  <a:pt x="1" y="0"/>
                </a:moveTo>
                <a:lnTo>
                  <a:pt x="1" y="8159"/>
                </a:lnTo>
                <a:lnTo>
                  <a:pt x="32454" y="8159"/>
                </a:lnTo>
                <a:lnTo>
                  <a:pt x="3245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8" name="Google Shape;528;p36"/>
          <p:cNvSpPr/>
          <p:nvPr/>
        </p:nvSpPr>
        <p:spPr>
          <a:xfrm>
            <a:off x="3481275" y="3677707"/>
            <a:ext cx="371557" cy="26067"/>
          </a:xfrm>
          <a:custGeom>
            <a:rect b="b" l="l" r="r" t="t"/>
            <a:pathLst>
              <a:path extrusionOk="0" h="1743" w="24845">
                <a:moveTo>
                  <a:pt x="1" y="0"/>
                </a:moveTo>
                <a:lnTo>
                  <a:pt x="1" y="1742"/>
                </a:lnTo>
                <a:lnTo>
                  <a:pt x="24845" y="1742"/>
                </a:lnTo>
                <a:lnTo>
                  <a:pt x="2484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9" name="Google Shape;529;p36"/>
          <p:cNvSpPr/>
          <p:nvPr/>
        </p:nvSpPr>
        <p:spPr>
          <a:xfrm>
            <a:off x="3481275" y="3733908"/>
            <a:ext cx="485350" cy="26067"/>
          </a:xfrm>
          <a:custGeom>
            <a:rect b="b" l="l" r="r" t="t"/>
            <a:pathLst>
              <a:path extrusionOk="0" h="1743" w="32454">
                <a:moveTo>
                  <a:pt x="1" y="1"/>
                </a:moveTo>
                <a:lnTo>
                  <a:pt x="1" y="1743"/>
                </a:lnTo>
                <a:lnTo>
                  <a:pt x="32454" y="1743"/>
                </a:lnTo>
                <a:lnTo>
                  <a:pt x="3245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0" name="Google Shape;530;p36"/>
          <p:cNvSpPr/>
          <p:nvPr/>
        </p:nvSpPr>
        <p:spPr>
          <a:xfrm>
            <a:off x="3481275" y="3790124"/>
            <a:ext cx="485350" cy="26067"/>
          </a:xfrm>
          <a:custGeom>
            <a:rect b="b" l="l" r="r" t="t"/>
            <a:pathLst>
              <a:path extrusionOk="0" h="1743" w="32454">
                <a:moveTo>
                  <a:pt x="1" y="1"/>
                </a:moveTo>
                <a:lnTo>
                  <a:pt x="1" y="1742"/>
                </a:lnTo>
                <a:lnTo>
                  <a:pt x="32454" y="1742"/>
                </a:lnTo>
                <a:lnTo>
                  <a:pt x="3245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" name="Google Shape;531;p36"/>
          <p:cNvSpPr/>
          <p:nvPr/>
        </p:nvSpPr>
        <p:spPr>
          <a:xfrm>
            <a:off x="3481275" y="3847702"/>
            <a:ext cx="485350" cy="24706"/>
          </a:xfrm>
          <a:custGeom>
            <a:rect b="b" l="l" r="r" t="t"/>
            <a:pathLst>
              <a:path extrusionOk="0" h="1652" w="32454">
                <a:moveTo>
                  <a:pt x="1" y="1"/>
                </a:moveTo>
                <a:lnTo>
                  <a:pt x="1" y="1651"/>
                </a:lnTo>
                <a:lnTo>
                  <a:pt x="32454" y="1651"/>
                </a:lnTo>
                <a:lnTo>
                  <a:pt x="3245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p36"/>
          <p:cNvSpPr/>
          <p:nvPr/>
        </p:nvSpPr>
        <p:spPr>
          <a:xfrm>
            <a:off x="3481275" y="3903918"/>
            <a:ext cx="270102" cy="26067"/>
          </a:xfrm>
          <a:custGeom>
            <a:rect b="b" l="l" r="r" t="t"/>
            <a:pathLst>
              <a:path extrusionOk="0" h="1743" w="18061">
                <a:moveTo>
                  <a:pt x="1" y="1"/>
                </a:moveTo>
                <a:lnTo>
                  <a:pt x="1" y="1742"/>
                </a:lnTo>
                <a:lnTo>
                  <a:pt x="18061" y="1742"/>
                </a:lnTo>
                <a:lnTo>
                  <a:pt x="1806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36"/>
          <p:cNvSpPr/>
          <p:nvPr/>
        </p:nvSpPr>
        <p:spPr>
          <a:xfrm>
            <a:off x="3782906" y="3906655"/>
            <a:ext cx="47991" cy="45269"/>
          </a:xfrm>
          <a:custGeom>
            <a:rect b="b" l="l" r="r" t="t"/>
            <a:pathLst>
              <a:path extrusionOk="0" h="3027" w="3209">
                <a:moveTo>
                  <a:pt x="1650" y="1"/>
                </a:moveTo>
                <a:lnTo>
                  <a:pt x="1100" y="1009"/>
                </a:lnTo>
                <a:lnTo>
                  <a:pt x="0" y="1193"/>
                </a:lnTo>
                <a:lnTo>
                  <a:pt x="825" y="1926"/>
                </a:lnTo>
                <a:lnTo>
                  <a:pt x="642" y="3026"/>
                </a:lnTo>
                <a:lnTo>
                  <a:pt x="1650" y="2476"/>
                </a:lnTo>
                <a:lnTo>
                  <a:pt x="2659" y="3026"/>
                </a:lnTo>
                <a:lnTo>
                  <a:pt x="2475" y="1926"/>
                </a:lnTo>
                <a:lnTo>
                  <a:pt x="3209" y="1193"/>
                </a:lnTo>
                <a:lnTo>
                  <a:pt x="2109" y="1009"/>
                </a:lnTo>
                <a:lnTo>
                  <a:pt x="165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p36"/>
          <p:cNvSpPr/>
          <p:nvPr/>
        </p:nvSpPr>
        <p:spPr>
          <a:xfrm>
            <a:off x="3845972" y="3906655"/>
            <a:ext cx="47991" cy="45269"/>
          </a:xfrm>
          <a:custGeom>
            <a:rect b="b" l="l" r="r" t="t"/>
            <a:pathLst>
              <a:path extrusionOk="0" h="3027" w="3209">
                <a:moveTo>
                  <a:pt x="1650" y="1"/>
                </a:moveTo>
                <a:lnTo>
                  <a:pt x="1100" y="1009"/>
                </a:lnTo>
                <a:lnTo>
                  <a:pt x="0" y="1193"/>
                </a:lnTo>
                <a:lnTo>
                  <a:pt x="825" y="1926"/>
                </a:lnTo>
                <a:lnTo>
                  <a:pt x="642" y="3026"/>
                </a:lnTo>
                <a:lnTo>
                  <a:pt x="1650" y="2476"/>
                </a:lnTo>
                <a:lnTo>
                  <a:pt x="2567" y="3026"/>
                </a:lnTo>
                <a:lnTo>
                  <a:pt x="2384" y="1926"/>
                </a:lnTo>
                <a:lnTo>
                  <a:pt x="3209" y="1193"/>
                </a:lnTo>
                <a:lnTo>
                  <a:pt x="2109" y="1009"/>
                </a:lnTo>
                <a:lnTo>
                  <a:pt x="165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5" name="Google Shape;535;p36"/>
          <p:cNvSpPr/>
          <p:nvPr/>
        </p:nvSpPr>
        <p:spPr>
          <a:xfrm>
            <a:off x="3909038" y="3903905"/>
            <a:ext cx="47991" cy="45269"/>
          </a:xfrm>
          <a:custGeom>
            <a:rect b="b" l="l" r="r" t="t"/>
            <a:pathLst>
              <a:path extrusionOk="0" h="3027" w="3209">
                <a:moveTo>
                  <a:pt x="1559" y="1"/>
                </a:moveTo>
                <a:lnTo>
                  <a:pt x="1100" y="1009"/>
                </a:lnTo>
                <a:lnTo>
                  <a:pt x="0" y="1193"/>
                </a:lnTo>
                <a:lnTo>
                  <a:pt x="825" y="1926"/>
                </a:lnTo>
                <a:lnTo>
                  <a:pt x="642" y="3026"/>
                </a:lnTo>
                <a:lnTo>
                  <a:pt x="642" y="3026"/>
                </a:lnTo>
                <a:lnTo>
                  <a:pt x="1559" y="2476"/>
                </a:lnTo>
                <a:lnTo>
                  <a:pt x="2567" y="3026"/>
                </a:lnTo>
                <a:lnTo>
                  <a:pt x="2384" y="1926"/>
                </a:lnTo>
                <a:lnTo>
                  <a:pt x="3209" y="1193"/>
                </a:lnTo>
                <a:lnTo>
                  <a:pt x="2109" y="1009"/>
                </a:lnTo>
                <a:lnTo>
                  <a:pt x="1559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6" name="Google Shape;536;p36"/>
          <p:cNvSpPr/>
          <p:nvPr/>
        </p:nvSpPr>
        <p:spPr>
          <a:xfrm>
            <a:off x="2910945" y="3521411"/>
            <a:ext cx="182346" cy="182361"/>
          </a:xfrm>
          <a:custGeom>
            <a:rect b="b" l="l" r="r" t="t"/>
            <a:pathLst>
              <a:path extrusionOk="0" h="12194" w="12193">
                <a:moveTo>
                  <a:pt x="0" y="0"/>
                </a:moveTo>
                <a:lnTo>
                  <a:pt x="0" y="12193"/>
                </a:lnTo>
                <a:lnTo>
                  <a:pt x="12193" y="12193"/>
                </a:lnTo>
                <a:lnTo>
                  <a:pt x="1219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7" name="Google Shape;537;p36"/>
          <p:cNvSpPr/>
          <p:nvPr/>
        </p:nvSpPr>
        <p:spPr>
          <a:xfrm>
            <a:off x="2910945" y="3738036"/>
            <a:ext cx="182346" cy="52103"/>
          </a:xfrm>
          <a:custGeom>
            <a:rect b="b" l="l" r="r" t="t"/>
            <a:pathLst>
              <a:path extrusionOk="0" h="3484" w="12193">
                <a:moveTo>
                  <a:pt x="0" y="0"/>
                </a:moveTo>
                <a:lnTo>
                  <a:pt x="0" y="3484"/>
                </a:lnTo>
                <a:lnTo>
                  <a:pt x="12193" y="3484"/>
                </a:lnTo>
                <a:lnTo>
                  <a:pt x="1219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8" name="Google Shape;538;p36"/>
          <p:cNvSpPr/>
          <p:nvPr/>
        </p:nvSpPr>
        <p:spPr>
          <a:xfrm>
            <a:off x="2910945" y="3816176"/>
            <a:ext cx="182346" cy="19202"/>
          </a:xfrm>
          <a:custGeom>
            <a:rect b="b" l="l" r="r" t="t"/>
            <a:pathLst>
              <a:path extrusionOk="0" h="1284" w="12193">
                <a:moveTo>
                  <a:pt x="0" y="0"/>
                </a:moveTo>
                <a:lnTo>
                  <a:pt x="0" y="1284"/>
                </a:lnTo>
                <a:lnTo>
                  <a:pt x="12193" y="1284"/>
                </a:lnTo>
                <a:lnTo>
                  <a:pt x="1219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p36"/>
          <p:cNvSpPr/>
          <p:nvPr/>
        </p:nvSpPr>
        <p:spPr>
          <a:xfrm>
            <a:off x="2910945" y="3860054"/>
            <a:ext cx="182346" cy="19202"/>
          </a:xfrm>
          <a:custGeom>
            <a:rect b="b" l="l" r="r" t="t"/>
            <a:pathLst>
              <a:path extrusionOk="0" h="1284" w="12193">
                <a:moveTo>
                  <a:pt x="0" y="0"/>
                </a:moveTo>
                <a:lnTo>
                  <a:pt x="0" y="1283"/>
                </a:lnTo>
                <a:lnTo>
                  <a:pt x="12193" y="1283"/>
                </a:lnTo>
                <a:lnTo>
                  <a:pt x="1219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36"/>
          <p:cNvSpPr/>
          <p:nvPr/>
        </p:nvSpPr>
        <p:spPr>
          <a:xfrm>
            <a:off x="2910945" y="3903918"/>
            <a:ext cx="182346" cy="19217"/>
          </a:xfrm>
          <a:custGeom>
            <a:rect b="b" l="l" r="r" t="t"/>
            <a:pathLst>
              <a:path extrusionOk="0" h="1285" w="12193">
                <a:moveTo>
                  <a:pt x="0" y="1"/>
                </a:moveTo>
                <a:lnTo>
                  <a:pt x="0" y="1284"/>
                </a:lnTo>
                <a:lnTo>
                  <a:pt x="12193" y="1284"/>
                </a:lnTo>
                <a:lnTo>
                  <a:pt x="1219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p36"/>
          <p:cNvSpPr/>
          <p:nvPr/>
        </p:nvSpPr>
        <p:spPr>
          <a:xfrm>
            <a:off x="2910945" y="3946420"/>
            <a:ext cx="182346" cy="20578"/>
          </a:xfrm>
          <a:custGeom>
            <a:rect b="b" l="l" r="r" t="t"/>
            <a:pathLst>
              <a:path extrusionOk="0" h="1376" w="12193">
                <a:moveTo>
                  <a:pt x="0" y="1"/>
                </a:moveTo>
                <a:lnTo>
                  <a:pt x="0" y="1376"/>
                </a:lnTo>
                <a:lnTo>
                  <a:pt x="12193" y="1376"/>
                </a:lnTo>
                <a:lnTo>
                  <a:pt x="1219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2" name="Google Shape;542;p36"/>
          <p:cNvSpPr/>
          <p:nvPr/>
        </p:nvSpPr>
        <p:spPr>
          <a:xfrm>
            <a:off x="3142646" y="3521411"/>
            <a:ext cx="296139" cy="182361"/>
          </a:xfrm>
          <a:custGeom>
            <a:rect b="b" l="l" r="r" t="t"/>
            <a:pathLst>
              <a:path extrusionOk="0" h="12194" w="19802">
                <a:moveTo>
                  <a:pt x="0" y="0"/>
                </a:moveTo>
                <a:lnTo>
                  <a:pt x="0" y="12193"/>
                </a:lnTo>
                <a:lnTo>
                  <a:pt x="19802" y="12193"/>
                </a:lnTo>
                <a:lnTo>
                  <a:pt x="1980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p36"/>
          <p:cNvSpPr/>
          <p:nvPr/>
        </p:nvSpPr>
        <p:spPr>
          <a:xfrm>
            <a:off x="3142646" y="3738036"/>
            <a:ext cx="296139" cy="52103"/>
          </a:xfrm>
          <a:custGeom>
            <a:rect b="b" l="l" r="r" t="t"/>
            <a:pathLst>
              <a:path extrusionOk="0" h="3484" w="19802">
                <a:moveTo>
                  <a:pt x="0" y="0"/>
                </a:moveTo>
                <a:lnTo>
                  <a:pt x="0" y="3484"/>
                </a:lnTo>
                <a:lnTo>
                  <a:pt x="19802" y="3484"/>
                </a:lnTo>
                <a:lnTo>
                  <a:pt x="1980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4" name="Google Shape;544;p36"/>
          <p:cNvSpPr/>
          <p:nvPr/>
        </p:nvSpPr>
        <p:spPr>
          <a:xfrm>
            <a:off x="3142646" y="3816176"/>
            <a:ext cx="296139" cy="19202"/>
          </a:xfrm>
          <a:custGeom>
            <a:rect b="b" l="l" r="r" t="t"/>
            <a:pathLst>
              <a:path extrusionOk="0" h="1284" w="19802">
                <a:moveTo>
                  <a:pt x="0" y="0"/>
                </a:moveTo>
                <a:lnTo>
                  <a:pt x="0" y="1284"/>
                </a:lnTo>
                <a:lnTo>
                  <a:pt x="19802" y="1284"/>
                </a:lnTo>
                <a:lnTo>
                  <a:pt x="1980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5" name="Google Shape;545;p36"/>
          <p:cNvSpPr/>
          <p:nvPr/>
        </p:nvSpPr>
        <p:spPr>
          <a:xfrm>
            <a:off x="3142646" y="3860054"/>
            <a:ext cx="296139" cy="19202"/>
          </a:xfrm>
          <a:custGeom>
            <a:rect b="b" l="l" r="r" t="t"/>
            <a:pathLst>
              <a:path extrusionOk="0" h="1284" w="19802">
                <a:moveTo>
                  <a:pt x="0" y="0"/>
                </a:moveTo>
                <a:lnTo>
                  <a:pt x="0" y="1283"/>
                </a:lnTo>
                <a:lnTo>
                  <a:pt x="19802" y="1283"/>
                </a:lnTo>
                <a:lnTo>
                  <a:pt x="1980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6" name="Google Shape;546;p36"/>
          <p:cNvSpPr/>
          <p:nvPr/>
        </p:nvSpPr>
        <p:spPr>
          <a:xfrm>
            <a:off x="3142646" y="3903918"/>
            <a:ext cx="296139" cy="19217"/>
          </a:xfrm>
          <a:custGeom>
            <a:rect b="b" l="l" r="r" t="t"/>
            <a:pathLst>
              <a:path extrusionOk="0" h="1285" w="19802">
                <a:moveTo>
                  <a:pt x="0" y="1"/>
                </a:moveTo>
                <a:lnTo>
                  <a:pt x="0" y="1284"/>
                </a:lnTo>
                <a:lnTo>
                  <a:pt x="19802" y="1284"/>
                </a:lnTo>
                <a:lnTo>
                  <a:pt x="1980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7" name="Google Shape;547;p36"/>
          <p:cNvSpPr/>
          <p:nvPr/>
        </p:nvSpPr>
        <p:spPr>
          <a:xfrm>
            <a:off x="3142646" y="3946420"/>
            <a:ext cx="182346" cy="20578"/>
          </a:xfrm>
          <a:custGeom>
            <a:rect b="b" l="l" r="r" t="t"/>
            <a:pathLst>
              <a:path extrusionOk="0" h="1376" w="12193">
                <a:moveTo>
                  <a:pt x="0" y="1"/>
                </a:moveTo>
                <a:lnTo>
                  <a:pt x="0" y="1376"/>
                </a:lnTo>
                <a:lnTo>
                  <a:pt x="12193" y="1376"/>
                </a:lnTo>
                <a:lnTo>
                  <a:pt x="1219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48" name="Google Shape;548;p36"/>
          <p:cNvCxnSpPr/>
          <p:nvPr/>
        </p:nvCxnSpPr>
        <p:spPr>
          <a:xfrm flipH="1" rot="10800000">
            <a:off x="-167375" y="893336"/>
            <a:ext cx="9338100" cy="249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9" name="Google Shape;549;p36"/>
          <p:cNvSpPr/>
          <p:nvPr/>
        </p:nvSpPr>
        <p:spPr>
          <a:xfrm>
            <a:off x="4876837" y="2409598"/>
            <a:ext cx="2681532" cy="1732190"/>
          </a:xfrm>
          <a:custGeom>
            <a:rect b="b" l="l" r="r" t="t"/>
            <a:pathLst>
              <a:path extrusionOk="0" h="114110" w="176649">
                <a:moveTo>
                  <a:pt x="5275" y="0"/>
                </a:moveTo>
                <a:cubicBezTo>
                  <a:pt x="2345" y="0"/>
                  <a:pt x="1" y="2344"/>
                  <a:pt x="1" y="5274"/>
                </a:cubicBezTo>
                <a:lnTo>
                  <a:pt x="1" y="108835"/>
                </a:lnTo>
                <a:cubicBezTo>
                  <a:pt x="1" y="111766"/>
                  <a:pt x="2345" y="114110"/>
                  <a:pt x="5275" y="114110"/>
                </a:cubicBezTo>
                <a:lnTo>
                  <a:pt x="171374" y="114110"/>
                </a:lnTo>
                <a:cubicBezTo>
                  <a:pt x="174304" y="114110"/>
                  <a:pt x="176648" y="111766"/>
                  <a:pt x="176648" y="108835"/>
                </a:cubicBezTo>
                <a:lnTo>
                  <a:pt x="176648" y="5274"/>
                </a:lnTo>
                <a:cubicBezTo>
                  <a:pt x="176648" y="2344"/>
                  <a:pt x="174304" y="0"/>
                  <a:pt x="17137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0" name="Google Shape;550;p36"/>
          <p:cNvSpPr/>
          <p:nvPr/>
        </p:nvSpPr>
        <p:spPr>
          <a:xfrm>
            <a:off x="5005199" y="2541755"/>
            <a:ext cx="2424808" cy="1467860"/>
          </a:xfrm>
          <a:custGeom>
            <a:rect b="b" l="l" r="r" t="t"/>
            <a:pathLst>
              <a:path extrusionOk="0" h="96697" w="159737">
                <a:moveTo>
                  <a:pt x="0" y="1"/>
                </a:moveTo>
                <a:lnTo>
                  <a:pt x="0" y="96697"/>
                </a:lnTo>
                <a:lnTo>
                  <a:pt x="159737" y="96697"/>
                </a:lnTo>
                <a:lnTo>
                  <a:pt x="159737" y="1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91A51"/>
              </a:solidFill>
            </a:endParaRPr>
          </a:p>
        </p:txBody>
      </p:sp>
      <p:sp>
        <p:nvSpPr>
          <p:cNvPr id="551" name="Google Shape;551;p36"/>
          <p:cNvSpPr/>
          <p:nvPr/>
        </p:nvSpPr>
        <p:spPr>
          <a:xfrm>
            <a:off x="4636011" y="4136703"/>
            <a:ext cx="3163178" cy="83900"/>
          </a:xfrm>
          <a:custGeom>
            <a:rect b="b" l="l" r="r" t="t"/>
            <a:pathLst>
              <a:path extrusionOk="0" h="5527" w="208378">
                <a:moveTo>
                  <a:pt x="0" y="1"/>
                </a:moveTo>
                <a:lnTo>
                  <a:pt x="0" y="5526"/>
                </a:lnTo>
                <a:lnTo>
                  <a:pt x="208377" y="5526"/>
                </a:lnTo>
                <a:lnTo>
                  <a:pt x="20837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552" name="Google Shape;552;p36"/>
          <p:cNvSpPr/>
          <p:nvPr/>
        </p:nvSpPr>
        <p:spPr>
          <a:xfrm>
            <a:off x="5005199" y="2541755"/>
            <a:ext cx="2424808" cy="141083"/>
          </a:xfrm>
          <a:custGeom>
            <a:rect b="b" l="l" r="r" t="t"/>
            <a:pathLst>
              <a:path extrusionOk="0" h="9294" w="159737">
                <a:moveTo>
                  <a:pt x="0" y="1"/>
                </a:moveTo>
                <a:lnTo>
                  <a:pt x="0" y="9294"/>
                </a:lnTo>
                <a:lnTo>
                  <a:pt x="159737" y="9294"/>
                </a:lnTo>
                <a:lnTo>
                  <a:pt x="159737" y="1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" name="Google Shape;553;p36"/>
          <p:cNvSpPr/>
          <p:nvPr/>
        </p:nvSpPr>
        <p:spPr>
          <a:xfrm>
            <a:off x="5143716" y="2742556"/>
            <a:ext cx="1029417" cy="521069"/>
          </a:xfrm>
          <a:custGeom>
            <a:rect b="b" l="l" r="r" t="t"/>
            <a:pathLst>
              <a:path extrusionOk="0" h="34326" w="67814">
                <a:moveTo>
                  <a:pt x="1" y="1"/>
                </a:moveTo>
                <a:lnTo>
                  <a:pt x="1" y="34326"/>
                </a:lnTo>
                <a:lnTo>
                  <a:pt x="67813" y="34326"/>
                </a:lnTo>
                <a:lnTo>
                  <a:pt x="6781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4" name="Google Shape;554;p36"/>
          <p:cNvSpPr/>
          <p:nvPr/>
        </p:nvSpPr>
        <p:spPr>
          <a:xfrm>
            <a:off x="5221240" y="2834061"/>
            <a:ext cx="297407" cy="297391"/>
          </a:xfrm>
          <a:custGeom>
            <a:rect b="b" l="l" r="r" t="t"/>
            <a:pathLst>
              <a:path extrusionOk="0" h="19591" w="19592">
                <a:moveTo>
                  <a:pt x="1" y="0"/>
                </a:moveTo>
                <a:lnTo>
                  <a:pt x="1" y="19591"/>
                </a:lnTo>
                <a:lnTo>
                  <a:pt x="19591" y="19591"/>
                </a:lnTo>
                <a:lnTo>
                  <a:pt x="1959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5" name="Google Shape;555;p36"/>
          <p:cNvSpPr/>
          <p:nvPr/>
        </p:nvSpPr>
        <p:spPr>
          <a:xfrm>
            <a:off x="5500826" y="3535575"/>
            <a:ext cx="908690" cy="329163"/>
          </a:xfrm>
          <a:custGeom>
            <a:rect b="b" l="l" r="r" t="t"/>
            <a:pathLst>
              <a:path extrusionOk="0" h="21684" w="59861">
                <a:moveTo>
                  <a:pt x="1" y="1"/>
                </a:moveTo>
                <a:lnTo>
                  <a:pt x="1" y="21684"/>
                </a:lnTo>
                <a:lnTo>
                  <a:pt x="59860" y="21684"/>
                </a:lnTo>
                <a:lnTo>
                  <a:pt x="5986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6" name="Google Shape;556;p36"/>
          <p:cNvSpPr/>
          <p:nvPr/>
        </p:nvSpPr>
        <p:spPr>
          <a:xfrm>
            <a:off x="5560559" y="3610549"/>
            <a:ext cx="679927" cy="53403"/>
          </a:xfrm>
          <a:custGeom>
            <a:rect b="b" l="l" r="r" t="t"/>
            <a:pathLst>
              <a:path extrusionOk="0" h="3518" w="44791">
                <a:moveTo>
                  <a:pt x="1" y="1"/>
                </a:moveTo>
                <a:lnTo>
                  <a:pt x="1" y="3517"/>
                </a:lnTo>
                <a:lnTo>
                  <a:pt x="44791" y="3517"/>
                </a:lnTo>
                <a:lnTo>
                  <a:pt x="44791" y="1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E2A47"/>
              </a:solidFill>
            </a:endParaRPr>
          </a:p>
        </p:txBody>
      </p:sp>
      <p:sp>
        <p:nvSpPr>
          <p:cNvPr id="557" name="Google Shape;557;p36"/>
          <p:cNvSpPr/>
          <p:nvPr/>
        </p:nvSpPr>
        <p:spPr>
          <a:xfrm>
            <a:off x="5560559" y="3710949"/>
            <a:ext cx="526154" cy="52128"/>
          </a:xfrm>
          <a:custGeom>
            <a:rect b="b" l="l" r="r" t="t"/>
            <a:pathLst>
              <a:path extrusionOk="0" h="3434" w="34661">
                <a:moveTo>
                  <a:pt x="1" y="1"/>
                </a:moveTo>
                <a:lnTo>
                  <a:pt x="1" y="3433"/>
                </a:lnTo>
                <a:lnTo>
                  <a:pt x="34661" y="3433"/>
                </a:lnTo>
                <a:lnTo>
                  <a:pt x="34661" y="1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E2A47"/>
              </a:solidFill>
            </a:endParaRPr>
          </a:p>
        </p:txBody>
      </p:sp>
      <p:sp>
        <p:nvSpPr>
          <p:cNvPr id="558" name="Google Shape;558;p36"/>
          <p:cNvSpPr/>
          <p:nvPr/>
        </p:nvSpPr>
        <p:spPr>
          <a:xfrm>
            <a:off x="5180573" y="3535575"/>
            <a:ext cx="322818" cy="329163"/>
          </a:xfrm>
          <a:custGeom>
            <a:rect b="b" l="l" r="r" t="t"/>
            <a:pathLst>
              <a:path extrusionOk="0" h="21684" w="21266">
                <a:moveTo>
                  <a:pt x="1" y="1"/>
                </a:moveTo>
                <a:lnTo>
                  <a:pt x="1" y="21684"/>
                </a:lnTo>
                <a:lnTo>
                  <a:pt x="21265" y="21684"/>
                </a:lnTo>
                <a:lnTo>
                  <a:pt x="2126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p36"/>
          <p:cNvSpPr/>
          <p:nvPr/>
        </p:nvSpPr>
        <p:spPr>
          <a:xfrm>
            <a:off x="5242842" y="3644719"/>
            <a:ext cx="218729" cy="109463"/>
          </a:xfrm>
          <a:custGeom>
            <a:rect b="b" l="l" r="r" t="t"/>
            <a:pathLst>
              <a:path extrusionOk="0" h="7211" w="14409">
                <a:moveTo>
                  <a:pt x="13060" y="1"/>
                </a:moveTo>
                <a:cubicBezTo>
                  <a:pt x="12832" y="1"/>
                  <a:pt x="12594" y="102"/>
                  <a:pt x="12391" y="345"/>
                </a:cubicBezTo>
                <a:lnTo>
                  <a:pt x="6950" y="5117"/>
                </a:lnTo>
                <a:lnTo>
                  <a:pt x="1592" y="345"/>
                </a:lnTo>
                <a:cubicBezTo>
                  <a:pt x="1424" y="178"/>
                  <a:pt x="1194" y="94"/>
                  <a:pt x="964" y="94"/>
                </a:cubicBezTo>
                <a:cubicBezTo>
                  <a:pt x="734" y="94"/>
                  <a:pt x="503" y="178"/>
                  <a:pt x="336" y="345"/>
                </a:cubicBezTo>
                <a:cubicBezTo>
                  <a:pt x="1" y="764"/>
                  <a:pt x="1" y="1266"/>
                  <a:pt x="336" y="1601"/>
                </a:cubicBezTo>
                <a:lnTo>
                  <a:pt x="6364" y="6959"/>
                </a:lnTo>
                <a:cubicBezTo>
                  <a:pt x="6531" y="7127"/>
                  <a:pt x="6761" y="7210"/>
                  <a:pt x="6992" y="7210"/>
                </a:cubicBezTo>
                <a:cubicBezTo>
                  <a:pt x="7222" y="7210"/>
                  <a:pt x="7452" y="7127"/>
                  <a:pt x="7619" y="6959"/>
                </a:cubicBezTo>
                <a:lnTo>
                  <a:pt x="13647" y="1685"/>
                </a:lnTo>
                <a:cubicBezTo>
                  <a:pt x="14408" y="987"/>
                  <a:pt x="13776" y="1"/>
                  <a:pt x="1306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p36"/>
          <p:cNvSpPr/>
          <p:nvPr/>
        </p:nvSpPr>
        <p:spPr>
          <a:xfrm>
            <a:off x="5683836" y="3292847"/>
            <a:ext cx="704079" cy="155049"/>
          </a:xfrm>
          <a:custGeom>
            <a:rect b="b" l="l" r="r" t="t"/>
            <a:pathLst>
              <a:path extrusionOk="0" h="10214" w="46382">
                <a:moveTo>
                  <a:pt x="1" y="0"/>
                </a:moveTo>
                <a:lnTo>
                  <a:pt x="1" y="10214"/>
                </a:lnTo>
                <a:lnTo>
                  <a:pt x="46381" y="10214"/>
                </a:lnTo>
                <a:lnTo>
                  <a:pt x="4638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1" name="Google Shape;561;p36"/>
          <p:cNvSpPr/>
          <p:nvPr/>
        </p:nvSpPr>
        <p:spPr>
          <a:xfrm>
            <a:off x="5683836" y="3100941"/>
            <a:ext cx="704079" cy="155064"/>
          </a:xfrm>
          <a:custGeom>
            <a:rect b="b" l="l" r="r" t="t"/>
            <a:pathLst>
              <a:path extrusionOk="0" h="10215" w="46382">
                <a:moveTo>
                  <a:pt x="1" y="0"/>
                </a:moveTo>
                <a:lnTo>
                  <a:pt x="1" y="10214"/>
                </a:lnTo>
                <a:lnTo>
                  <a:pt x="46381" y="10214"/>
                </a:lnTo>
                <a:lnTo>
                  <a:pt x="4638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p36"/>
          <p:cNvSpPr/>
          <p:nvPr/>
        </p:nvSpPr>
        <p:spPr>
          <a:xfrm>
            <a:off x="6387899" y="3102216"/>
            <a:ext cx="155049" cy="155049"/>
          </a:xfrm>
          <a:custGeom>
            <a:rect b="b" l="l" r="r" t="t"/>
            <a:pathLst>
              <a:path extrusionOk="0" h="10214" w="10214">
                <a:moveTo>
                  <a:pt x="0" y="0"/>
                </a:moveTo>
                <a:lnTo>
                  <a:pt x="0" y="10214"/>
                </a:lnTo>
                <a:lnTo>
                  <a:pt x="10214" y="10214"/>
                </a:lnTo>
                <a:lnTo>
                  <a:pt x="10214" y="0"/>
                </a:lnTo>
                <a:close/>
              </a:path>
            </a:pathLst>
          </a:custGeom>
          <a:solidFill>
            <a:schemeClr val="accent1"/>
          </a:solidFill>
          <a:ln cap="flat" cmpd="sng" w="9525">
            <a:solidFill>
              <a:srgbClr val="48FF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3" name="Google Shape;563;p36"/>
          <p:cNvSpPr/>
          <p:nvPr/>
        </p:nvSpPr>
        <p:spPr>
          <a:xfrm>
            <a:off x="6579790" y="3182275"/>
            <a:ext cx="744746" cy="714234"/>
          </a:xfrm>
          <a:custGeom>
            <a:rect b="b" l="l" r="r" t="t"/>
            <a:pathLst>
              <a:path extrusionOk="0" h="47051" w="49061">
                <a:moveTo>
                  <a:pt x="1" y="1"/>
                </a:moveTo>
                <a:lnTo>
                  <a:pt x="1" y="47051"/>
                </a:lnTo>
                <a:lnTo>
                  <a:pt x="49060" y="47051"/>
                </a:lnTo>
                <a:lnTo>
                  <a:pt x="4906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4" name="Google Shape;564;p36"/>
          <p:cNvSpPr/>
          <p:nvPr/>
        </p:nvSpPr>
        <p:spPr>
          <a:xfrm>
            <a:off x="6668745" y="3215322"/>
            <a:ext cx="728230" cy="623427"/>
          </a:xfrm>
          <a:custGeom>
            <a:rect b="b" l="l" r="r" t="t"/>
            <a:pathLst>
              <a:path extrusionOk="0" h="41069" w="47973">
                <a:moveTo>
                  <a:pt x="20698" y="2821"/>
                </a:moveTo>
                <a:cubicBezTo>
                  <a:pt x="25039" y="2821"/>
                  <a:pt x="29467" y="4434"/>
                  <a:pt x="33070" y="8037"/>
                </a:cubicBezTo>
                <a:cubicBezTo>
                  <a:pt x="44121" y="19172"/>
                  <a:pt x="36251" y="38176"/>
                  <a:pt x="20512" y="38176"/>
                </a:cubicBezTo>
                <a:cubicBezTo>
                  <a:pt x="10801" y="38176"/>
                  <a:pt x="2931" y="30223"/>
                  <a:pt x="2931" y="20512"/>
                </a:cubicBezTo>
                <a:cubicBezTo>
                  <a:pt x="2931" y="9866"/>
                  <a:pt x="11625" y="2821"/>
                  <a:pt x="20698" y="2821"/>
                </a:cubicBezTo>
                <a:close/>
                <a:moveTo>
                  <a:pt x="20512" y="0"/>
                </a:moveTo>
                <a:cubicBezTo>
                  <a:pt x="9210" y="0"/>
                  <a:pt x="1" y="9126"/>
                  <a:pt x="1" y="20512"/>
                </a:cubicBezTo>
                <a:cubicBezTo>
                  <a:pt x="1" y="32859"/>
                  <a:pt x="10118" y="41068"/>
                  <a:pt x="20681" y="41068"/>
                </a:cubicBezTo>
                <a:cubicBezTo>
                  <a:pt x="25730" y="41068"/>
                  <a:pt x="30882" y="39192"/>
                  <a:pt x="35079" y="34995"/>
                </a:cubicBezTo>
                <a:cubicBezTo>
                  <a:pt x="47972" y="22102"/>
                  <a:pt x="38847" y="0"/>
                  <a:pt x="20512" y="0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E2A47"/>
              </a:solidFill>
            </a:endParaRPr>
          </a:p>
        </p:txBody>
      </p:sp>
      <p:sp>
        <p:nvSpPr>
          <p:cNvPr id="565" name="Google Shape;565;p36"/>
          <p:cNvSpPr/>
          <p:nvPr/>
        </p:nvSpPr>
        <p:spPr>
          <a:xfrm>
            <a:off x="6905128" y="3364010"/>
            <a:ext cx="186835" cy="328040"/>
          </a:xfrm>
          <a:custGeom>
            <a:rect b="b" l="l" r="r" t="t"/>
            <a:pathLst>
              <a:path extrusionOk="0" h="21610" w="12308">
                <a:moveTo>
                  <a:pt x="1508" y="0"/>
                </a:moveTo>
                <a:cubicBezTo>
                  <a:pt x="671" y="0"/>
                  <a:pt x="1" y="670"/>
                  <a:pt x="1" y="1507"/>
                </a:cubicBezTo>
                <a:lnTo>
                  <a:pt x="84" y="1507"/>
                </a:lnTo>
                <a:lnTo>
                  <a:pt x="84" y="20177"/>
                </a:lnTo>
                <a:cubicBezTo>
                  <a:pt x="28" y="21028"/>
                  <a:pt x="740" y="21610"/>
                  <a:pt x="1492" y="21610"/>
                </a:cubicBezTo>
                <a:cubicBezTo>
                  <a:pt x="1849" y="21610"/>
                  <a:pt x="2216" y="21478"/>
                  <a:pt x="2512" y="21181"/>
                </a:cubicBezTo>
                <a:lnTo>
                  <a:pt x="11889" y="11889"/>
                </a:lnTo>
                <a:cubicBezTo>
                  <a:pt x="12140" y="11554"/>
                  <a:pt x="12307" y="11219"/>
                  <a:pt x="12307" y="10800"/>
                </a:cubicBezTo>
                <a:cubicBezTo>
                  <a:pt x="12307" y="10465"/>
                  <a:pt x="12140" y="10047"/>
                  <a:pt x="11889" y="9796"/>
                </a:cubicBezTo>
                <a:lnTo>
                  <a:pt x="2512" y="419"/>
                </a:lnTo>
                <a:cubicBezTo>
                  <a:pt x="2261" y="168"/>
                  <a:pt x="1843" y="0"/>
                  <a:pt x="1508" y="0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E2A47"/>
              </a:solidFill>
            </a:endParaRPr>
          </a:p>
        </p:txBody>
      </p:sp>
      <p:sp>
        <p:nvSpPr>
          <p:cNvPr id="566" name="Google Shape;566;p36"/>
          <p:cNvSpPr/>
          <p:nvPr/>
        </p:nvSpPr>
        <p:spPr>
          <a:xfrm>
            <a:off x="6858115" y="1367491"/>
            <a:ext cx="1476741" cy="1959677"/>
          </a:xfrm>
          <a:custGeom>
            <a:rect b="b" l="l" r="r" t="t"/>
            <a:pathLst>
              <a:path extrusionOk="0" h="129096" w="97282">
                <a:moveTo>
                  <a:pt x="7702" y="0"/>
                </a:moveTo>
                <a:cubicBezTo>
                  <a:pt x="3433" y="84"/>
                  <a:pt x="0" y="3684"/>
                  <a:pt x="84" y="7953"/>
                </a:cubicBezTo>
                <a:lnTo>
                  <a:pt x="84" y="120807"/>
                </a:lnTo>
                <a:cubicBezTo>
                  <a:pt x="84" y="125161"/>
                  <a:pt x="3349" y="129096"/>
                  <a:pt x="7702" y="129096"/>
                </a:cubicBezTo>
                <a:lnTo>
                  <a:pt x="89161" y="129096"/>
                </a:lnTo>
                <a:cubicBezTo>
                  <a:pt x="93682" y="128928"/>
                  <a:pt x="97198" y="125244"/>
                  <a:pt x="97282" y="120807"/>
                </a:cubicBezTo>
                <a:lnTo>
                  <a:pt x="97282" y="7953"/>
                </a:lnTo>
                <a:cubicBezTo>
                  <a:pt x="97198" y="3600"/>
                  <a:pt x="93598" y="0"/>
                  <a:pt x="8916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7" name="Google Shape;567;p36"/>
          <p:cNvSpPr/>
          <p:nvPr/>
        </p:nvSpPr>
        <p:spPr>
          <a:xfrm>
            <a:off x="6976307" y="1511094"/>
            <a:ext cx="1241633" cy="1500907"/>
          </a:xfrm>
          <a:custGeom>
            <a:rect b="b" l="l" r="r" t="t"/>
            <a:pathLst>
              <a:path extrusionOk="0" h="98874" w="81794">
                <a:moveTo>
                  <a:pt x="0" y="0"/>
                </a:moveTo>
                <a:lnTo>
                  <a:pt x="0" y="98873"/>
                </a:lnTo>
                <a:lnTo>
                  <a:pt x="81794" y="98873"/>
                </a:lnTo>
                <a:lnTo>
                  <a:pt x="81794" y="0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8" name="Google Shape;568;p36"/>
          <p:cNvSpPr/>
          <p:nvPr/>
        </p:nvSpPr>
        <p:spPr>
          <a:xfrm>
            <a:off x="7513876" y="3086960"/>
            <a:ext cx="185560" cy="159086"/>
          </a:xfrm>
          <a:custGeom>
            <a:rect b="b" l="l" r="r" t="t"/>
            <a:pathLst>
              <a:path extrusionOk="0" h="10480" w="12224">
                <a:moveTo>
                  <a:pt x="5275" y="1"/>
                </a:moveTo>
                <a:cubicBezTo>
                  <a:pt x="2344" y="1"/>
                  <a:pt x="0" y="2345"/>
                  <a:pt x="0" y="5275"/>
                </a:cubicBezTo>
                <a:cubicBezTo>
                  <a:pt x="0" y="8397"/>
                  <a:pt x="2579" y="10480"/>
                  <a:pt x="5283" y="10480"/>
                </a:cubicBezTo>
                <a:cubicBezTo>
                  <a:pt x="6567" y="10480"/>
                  <a:pt x="7880" y="10010"/>
                  <a:pt x="8958" y="8959"/>
                </a:cubicBezTo>
                <a:cubicBezTo>
                  <a:pt x="12223" y="5693"/>
                  <a:pt x="9879" y="1"/>
                  <a:pt x="5275" y="1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9" name="Google Shape;569;p36"/>
          <p:cNvSpPr/>
          <p:nvPr/>
        </p:nvSpPr>
        <p:spPr>
          <a:xfrm>
            <a:off x="7577419" y="1730946"/>
            <a:ext cx="584612" cy="583352"/>
          </a:xfrm>
          <a:custGeom>
            <a:rect b="b" l="l" r="r" t="t"/>
            <a:pathLst>
              <a:path extrusionOk="0" h="38429" w="38512">
                <a:moveTo>
                  <a:pt x="19339" y="14484"/>
                </a:moveTo>
                <a:cubicBezTo>
                  <a:pt x="16577" y="14484"/>
                  <a:pt x="14316" y="16745"/>
                  <a:pt x="14316" y="19507"/>
                </a:cubicBezTo>
                <a:cubicBezTo>
                  <a:pt x="14316" y="22569"/>
                  <a:pt x="16812" y="24594"/>
                  <a:pt x="19411" y="24594"/>
                </a:cubicBezTo>
                <a:cubicBezTo>
                  <a:pt x="20650" y="24594"/>
                  <a:pt x="21913" y="24134"/>
                  <a:pt x="22939" y="23107"/>
                </a:cubicBezTo>
                <a:cubicBezTo>
                  <a:pt x="26037" y="19926"/>
                  <a:pt x="23860" y="14484"/>
                  <a:pt x="19339" y="14484"/>
                </a:cubicBezTo>
                <a:close/>
                <a:moveTo>
                  <a:pt x="19256" y="9629"/>
                </a:moveTo>
                <a:cubicBezTo>
                  <a:pt x="25786" y="9629"/>
                  <a:pt x="30390" y="16075"/>
                  <a:pt x="28381" y="22354"/>
                </a:cubicBezTo>
                <a:cubicBezTo>
                  <a:pt x="27062" y="26229"/>
                  <a:pt x="23469" y="28886"/>
                  <a:pt x="19363" y="28886"/>
                </a:cubicBezTo>
                <a:cubicBezTo>
                  <a:pt x="19299" y="28886"/>
                  <a:pt x="19236" y="28885"/>
                  <a:pt x="19172" y="28884"/>
                </a:cubicBezTo>
                <a:cubicBezTo>
                  <a:pt x="12558" y="28884"/>
                  <a:pt x="7954" y="22438"/>
                  <a:pt x="10047" y="16159"/>
                </a:cubicBezTo>
                <a:cubicBezTo>
                  <a:pt x="11386" y="12224"/>
                  <a:pt x="15070" y="9629"/>
                  <a:pt x="19256" y="9629"/>
                </a:cubicBezTo>
                <a:close/>
                <a:moveTo>
                  <a:pt x="16242" y="1"/>
                </a:moveTo>
                <a:lnTo>
                  <a:pt x="16242" y="2847"/>
                </a:lnTo>
                <a:cubicBezTo>
                  <a:pt x="13898" y="3266"/>
                  <a:pt x="11721" y="4187"/>
                  <a:pt x="9879" y="5526"/>
                </a:cubicBezTo>
                <a:lnTo>
                  <a:pt x="7786" y="3517"/>
                </a:lnTo>
                <a:lnTo>
                  <a:pt x="3433" y="7787"/>
                </a:lnTo>
                <a:lnTo>
                  <a:pt x="5526" y="9796"/>
                </a:lnTo>
                <a:cubicBezTo>
                  <a:pt x="4186" y="11722"/>
                  <a:pt x="3265" y="13898"/>
                  <a:pt x="2847" y="16159"/>
                </a:cubicBezTo>
                <a:lnTo>
                  <a:pt x="0" y="16159"/>
                </a:lnTo>
                <a:lnTo>
                  <a:pt x="0" y="22270"/>
                </a:lnTo>
                <a:lnTo>
                  <a:pt x="2847" y="22270"/>
                </a:lnTo>
                <a:cubicBezTo>
                  <a:pt x="3265" y="24531"/>
                  <a:pt x="4186" y="26707"/>
                  <a:pt x="5526" y="28633"/>
                </a:cubicBezTo>
                <a:lnTo>
                  <a:pt x="3433" y="30642"/>
                </a:lnTo>
                <a:lnTo>
                  <a:pt x="7786" y="34912"/>
                </a:lnTo>
                <a:lnTo>
                  <a:pt x="9879" y="32903"/>
                </a:lnTo>
                <a:cubicBezTo>
                  <a:pt x="11721" y="34242"/>
                  <a:pt x="13898" y="35163"/>
                  <a:pt x="16242" y="35582"/>
                </a:cubicBezTo>
                <a:lnTo>
                  <a:pt x="16242" y="38428"/>
                </a:lnTo>
                <a:lnTo>
                  <a:pt x="22270" y="38428"/>
                </a:lnTo>
                <a:lnTo>
                  <a:pt x="22270" y="35582"/>
                </a:lnTo>
                <a:cubicBezTo>
                  <a:pt x="24614" y="35163"/>
                  <a:pt x="26790" y="34242"/>
                  <a:pt x="28716" y="32903"/>
                </a:cubicBezTo>
                <a:lnTo>
                  <a:pt x="30809" y="34996"/>
                </a:lnTo>
                <a:lnTo>
                  <a:pt x="35079" y="30642"/>
                </a:lnTo>
                <a:lnTo>
                  <a:pt x="33069" y="28633"/>
                </a:lnTo>
                <a:cubicBezTo>
                  <a:pt x="34325" y="26707"/>
                  <a:pt x="35246" y="24531"/>
                  <a:pt x="35665" y="22270"/>
                </a:cubicBezTo>
                <a:lnTo>
                  <a:pt x="38511" y="22270"/>
                </a:lnTo>
                <a:lnTo>
                  <a:pt x="38511" y="16242"/>
                </a:lnTo>
                <a:lnTo>
                  <a:pt x="35665" y="16242"/>
                </a:lnTo>
                <a:cubicBezTo>
                  <a:pt x="35246" y="13898"/>
                  <a:pt x="34325" y="11722"/>
                  <a:pt x="33069" y="9796"/>
                </a:cubicBezTo>
                <a:lnTo>
                  <a:pt x="35079" y="7787"/>
                </a:lnTo>
                <a:lnTo>
                  <a:pt x="30809" y="3517"/>
                </a:lnTo>
                <a:lnTo>
                  <a:pt x="28716" y="5526"/>
                </a:lnTo>
                <a:cubicBezTo>
                  <a:pt x="26790" y="4187"/>
                  <a:pt x="24614" y="3350"/>
                  <a:pt x="22270" y="2847"/>
                </a:cubicBezTo>
                <a:lnTo>
                  <a:pt x="2227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0" name="Google Shape;570;p36"/>
          <p:cNvSpPr/>
          <p:nvPr/>
        </p:nvSpPr>
        <p:spPr>
          <a:xfrm>
            <a:off x="7107204" y="1832622"/>
            <a:ext cx="432099" cy="430839"/>
          </a:xfrm>
          <a:custGeom>
            <a:rect b="b" l="l" r="r" t="t"/>
            <a:pathLst>
              <a:path extrusionOk="0" h="28382" w="28465">
                <a:moveTo>
                  <a:pt x="14316" y="10633"/>
                </a:moveTo>
                <a:cubicBezTo>
                  <a:pt x="12307" y="10633"/>
                  <a:pt x="10632" y="12307"/>
                  <a:pt x="10632" y="14400"/>
                </a:cubicBezTo>
                <a:cubicBezTo>
                  <a:pt x="10632" y="16628"/>
                  <a:pt x="12504" y="18154"/>
                  <a:pt x="14437" y="18154"/>
                </a:cubicBezTo>
                <a:cubicBezTo>
                  <a:pt x="15337" y="18154"/>
                  <a:pt x="16251" y="17824"/>
                  <a:pt x="16995" y="17079"/>
                </a:cubicBezTo>
                <a:cubicBezTo>
                  <a:pt x="19339" y="14651"/>
                  <a:pt x="17665" y="10633"/>
                  <a:pt x="14316" y="10633"/>
                </a:cubicBezTo>
                <a:close/>
                <a:moveTo>
                  <a:pt x="14232" y="7033"/>
                </a:moveTo>
                <a:cubicBezTo>
                  <a:pt x="19088" y="7033"/>
                  <a:pt x="22521" y="11805"/>
                  <a:pt x="21014" y="16493"/>
                </a:cubicBezTo>
                <a:cubicBezTo>
                  <a:pt x="20093" y="19340"/>
                  <a:pt x="17330" y="21349"/>
                  <a:pt x="14232" y="21349"/>
                </a:cubicBezTo>
                <a:cubicBezTo>
                  <a:pt x="9377" y="21265"/>
                  <a:pt x="5944" y="16493"/>
                  <a:pt x="7535" y="11889"/>
                </a:cubicBezTo>
                <a:lnTo>
                  <a:pt x="7451" y="11889"/>
                </a:lnTo>
                <a:cubicBezTo>
                  <a:pt x="8372" y="8958"/>
                  <a:pt x="11135" y="7033"/>
                  <a:pt x="14232" y="7033"/>
                </a:cubicBezTo>
                <a:close/>
                <a:moveTo>
                  <a:pt x="11972" y="0"/>
                </a:moveTo>
                <a:lnTo>
                  <a:pt x="11972" y="2093"/>
                </a:lnTo>
                <a:cubicBezTo>
                  <a:pt x="10298" y="2428"/>
                  <a:pt x="8707" y="3098"/>
                  <a:pt x="7284" y="4103"/>
                </a:cubicBezTo>
                <a:lnTo>
                  <a:pt x="5777" y="2596"/>
                </a:lnTo>
                <a:lnTo>
                  <a:pt x="2595" y="5693"/>
                </a:lnTo>
                <a:lnTo>
                  <a:pt x="4102" y="7200"/>
                </a:lnTo>
                <a:cubicBezTo>
                  <a:pt x="3098" y="8623"/>
                  <a:pt x="2428" y="10214"/>
                  <a:pt x="2177" y="11972"/>
                </a:cubicBezTo>
                <a:lnTo>
                  <a:pt x="2093" y="11889"/>
                </a:lnTo>
                <a:lnTo>
                  <a:pt x="0" y="11889"/>
                </a:lnTo>
                <a:lnTo>
                  <a:pt x="0" y="16493"/>
                </a:lnTo>
                <a:lnTo>
                  <a:pt x="2093" y="16493"/>
                </a:lnTo>
                <a:cubicBezTo>
                  <a:pt x="2428" y="18167"/>
                  <a:pt x="3098" y="19758"/>
                  <a:pt x="4102" y="21181"/>
                </a:cubicBezTo>
                <a:lnTo>
                  <a:pt x="2595" y="22688"/>
                </a:lnTo>
                <a:lnTo>
                  <a:pt x="5693" y="25786"/>
                </a:lnTo>
                <a:lnTo>
                  <a:pt x="7200" y="24363"/>
                </a:lnTo>
                <a:cubicBezTo>
                  <a:pt x="8623" y="25284"/>
                  <a:pt x="10214" y="25953"/>
                  <a:pt x="11972" y="26288"/>
                </a:cubicBezTo>
                <a:lnTo>
                  <a:pt x="11972" y="28381"/>
                </a:lnTo>
                <a:lnTo>
                  <a:pt x="16493" y="28381"/>
                </a:lnTo>
                <a:lnTo>
                  <a:pt x="16493" y="26288"/>
                </a:lnTo>
                <a:cubicBezTo>
                  <a:pt x="18167" y="25953"/>
                  <a:pt x="19758" y="25284"/>
                  <a:pt x="21181" y="24363"/>
                </a:cubicBezTo>
                <a:lnTo>
                  <a:pt x="22772" y="25870"/>
                </a:lnTo>
                <a:lnTo>
                  <a:pt x="25869" y="22772"/>
                </a:lnTo>
                <a:lnTo>
                  <a:pt x="24362" y="21265"/>
                </a:lnTo>
                <a:cubicBezTo>
                  <a:pt x="25367" y="19758"/>
                  <a:pt x="26037" y="18167"/>
                  <a:pt x="26372" y="16493"/>
                </a:cubicBezTo>
                <a:lnTo>
                  <a:pt x="28465" y="16493"/>
                </a:lnTo>
                <a:lnTo>
                  <a:pt x="28465" y="11972"/>
                </a:lnTo>
                <a:lnTo>
                  <a:pt x="26372" y="11972"/>
                </a:lnTo>
                <a:cubicBezTo>
                  <a:pt x="26037" y="10214"/>
                  <a:pt x="25367" y="8623"/>
                  <a:pt x="24362" y="7200"/>
                </a:cubicBezTo>
                <a:lnTo>
                  <a:pt x="25869" y="5693"/>
                </a:lnTo>
                <a:lnTo>
                  <a:pt x="22772" y="2596"/>
                </a:lnTo>
                <a:lnTo>
                  <a:pt x="21265" y="4103"/>
                </a:lnTo>
                <a:cubicBezTo>
                  <a:pt x="19842" y="3098"/>
                  <a:pt x="18167" y="2428"/>
                  <a:pt x="16493" y="2093"/>
                </a:cubicBezTo>
                <a:lnTo>
                  <a:pt x="1649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1" name="Google Shape;571;p36"/>
          <p:cNvSpPr/>
          <p:nvPr/>
        </p:nvSpPr>
        <p:spPr>
          <a:xfrm>
            <a:off x="7225395" y="2240569"/>
            <a:ext cx="636710" cy="635450"/>
          </a:xfrm>
          <a:custGeom>
            <a:rect b="b" l="l" r="r" t="t"/>
            <a:pathLst>
              <a:path extrusionOk="0" h="41861" w="41944">
                <a:moveTo>
                  <a:pt x="21243" y="15752"/>
                </a:moveTo>
                <a:cubicBezTo>
                  <a:pt x="20950" y="15752"/>
                  <a:pt x="20650" y="15775"/>
                  <a:pt x="20344" y="15823"/>
                </a:cubicBezTo>
                <a:cubicBezTo>
                  <a:pt x="17414" y="16242"/>
                  <a:pt x="15321" y="19005"/>
                  <a:pt x="15823" y="22019"/>
                </a:cubicBezTo>
                <a:cubicBezTo>
                  <a:pt x="16280" y="24914"/>
                  <a:pt x="18709" y="26576"/>
                  <a:pt x="21185" y="26576"/>
                </a:cubicBezTo>
                <a:cubicBezTo>
                  <a:pt x="22790" y="26576"/>
                  <a:pt x="24415" y="25877"/>
                  <a:pt x="25534" y="24363"/>
                </a:cubicBezTo>
                <a:cubicBezTo>
                  <a:pt x="28198" y="20680"/>
                  <a:pt x="25510" y="15752"/>
                  <a:pt x="21243" y="15752"/>
                </a:cubicBezTo>
                <a:close/>
                <a:moveTo>
                  <a:pt x="21052" y="10506"/>
                </a:moveTo>
                <a:cubicBezTo>
                  <a:pt x="27354" y="10506"/>
                  <a:pt x="32385" y="16206"/>
                  <a:pt x="31227" y="22688"/>
                </a:cubicBezTo>
                <a:cubicBezTo>
                  <a:pt x="30474" y="27125"/>
                  <a:pt x="26958" y="30474"/>
                  <a:pt x="22604" y="31144"/>
                </a:cubicBezTo>
                <a:cubicBezTo>
                  <a:pt x="22054" y="31229"/>
                  <a:pt x="21510" y="31270"/>
                  <a:pt x="20975" y="31270"/>
                </a:cubicBezTo>
                <a:cubicBezTo>
                  <a:pt x="14673" y="31270"/>
                  <a:pt x="9642" y="25571"/>
                  <a:pt x="10800" y="19088"/>
                </a:cubicBezTo>
                <a:cubicBezTo>
                  <a:pt x="11470" y="14735"/>
                  <a:pt x="14986" y="11302"/>
                  <a:pt x="19423" y="10633"/>
                </a:cubicBezTo>
                <a:cubicBezTo>
                  <a:pt x="19973" y="10548"/>
                  <a:pt x="20517" y="10506"/>
                  <a:pt x="21052" y="10506"/>
                </a:cubicBezTo>
                <a:close/>
                <a:moveTo>
                  <a:pt x="21097" y="0"/>
                </a:moveTo>
                <a:lnTo>
                  <a:pt x="17916" y="503"/>
                </a:lnTo>
                <a:lnTo>
                  <a:pt x="14651" y="1005"/>
                </a:lnTo>
                <a:lnTo>
                  <a:pt x="15153" y="4019"/>
                </a:lnTo>
                <a:cubicBezTo>
                  <a:pt x="12725" y="4856"/>
                  <a:pt x="10632" y="6196"/>
                  <a:pt x="8791" y="7870"/>
                </a:cubicBezTo>
                <a:lnTo>
                  <a:pt x="6279" y="6112"/>
                </a:lnTo>
                <a:lnTo>
                  <a:pt x="2428" y="11302"/>
                </a:lnTo>
                <a:lnTo>
                  <a:pt x="4856" y="13144"/>
                </a:lnTo>
                <a:cubicBezTo>
                  <a:pt x="3767" y="15405"/>
                  <a:pt x="3181" y="17833"/>
                  <a:pt x="3098" y="20344"/>
                </a:cubicBezTo>
                <a:lnTo>
                  <a:pt x="0" y="20846"/>
                </a:lnTo>
                <a:lnTo>
                  <a:pt x="1005" y="27293"/>
                </a:lnTo>
                <a:lnTo>
                  <a:pt x="4102" y="26791"/>
                </a:lnTo>
                <a:cubicBezTo>
                  <a:pt x="4939" y="29135"/>
                  <a:pt x="6195" y="31311"/>
                  <a:pt x="7953" y="33153"/>
                </a:cubicBezTo>
                <a:lnTo>
                  <a:pt x="6112" y="35665"/>
                </a:lnTo>
                <a:lnTo>
                  <a:pt x="11386" y="39516"/>
                </a:lnTo>
                <a:lnTo>
                  <a:pt x="13144" y="37004"/>
                </a:lnTo>
                <a:cubicBezTo>
                  <a:pt x="15404" y="38093"/>
                  <a:pt x="17916" y="38679"/>
                  <a:pt x="20428" y="38762"/>
                </a:cubicBezTo>
                <a:lnTo>
                  <a:pt x="20930" y="41860"/>
                </a:lnTo>
                <a:lnTo>
                  <a:pt x="24195" y="41358"/>
                </a:lnTo>
                <a:lnTo>
                  <a:pt x="27376" y="40855"/>
                </a:lnTo>
                <a:lnTo>
                  <a:pt x="26958" y="37842"/>
                </a:lnTo>
                <a:cubicBezTo>
                  <a:pt x="29302" y="37004"/>
                  <a:pt x="31478" y="35665"/>
                  <a:pt x="33237" y="33990"/>
                </a:cubicBezTo>
                <a:lnTo>
                  <a:pt x="35748" y="35832"/>
                </a:lnTo>
                <a:lnTo>
                  <a:pt x="39599" y="30558"/>
                </a:lnTo>
                <a:lnTo>
                  <a:pt x="37088" y="28716"/>
                </a:lnTo>
                <a:cubicBezTo>
                  <a:pt x="38176" y="26456"/>
                  <a:pt x="38846" y="24028"/>
                  <a:pt x="38929" y="21516"/>
                </a:cubicBezTo>
                <a:lnTo>
                  <a:pt x="41943" y="21014"/>
                </a:lnTo>
                <a:lnTo>
                  <a:pt x="40939" y="14568"/>
                </a:lnTo>
                <a:lnTo>
                  <a:pt x="37925" y="15070"/>
                </a:lnTo>
                <a:cubicBezTo>
                  <a:pt x="37088" y="12642"/>
                  <a:pt x="35748" y="10549"/>
                  <a:pt x="34074" y="8707"/>
                </a:cubicBezTo>
                <a:lnTo>
                  <a:pt x="35916" y="6196"/>
                </a:lnTo>
                <a:lnTo>
                  <a:pt x="30641" y="2344"/>
                </a:lnTo>
                <a:lnTo>
                  <a:pt x="28799" y="4856"/>
                </a:lnTo>
                <a:cubicBezTo>
                  <a:pt x="26539" y="3684"/>
                  <a:pt x="24111" y="3098"/>
                  <a:pt x="21600" y="3014"/>
                </a:cubicBezTo>
                <a:lnTo>
                  <a:pt x="2109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9"/>
          <p:cNvSpPr txBox="1"/>
          <p:nvPr>
            <p:ph type="ctrTitle"/>
          </p:nvPr>
        </p:nvSpPr>
        <p:spPr>
          <a:xfrm>
            <a:off x="169350" y="-184125"/>
            <a:ext cx="5204100" cy="975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/>
              <a:t>Descripción de la Empresa</a:t>
            </a:r>
            <a:endParaRPr sz="2000"/>
          </a:p>
        </p:txBody>
      </p:sp>
      <p:cxnSp>
        <p:nvCxnSpPr>
          <p:cNvPr id="213" name="Google Shape;213;p19"/>
          <p:cNvCxnSpPr/>
          <p:nvPr/>
        </p:nvCxnSpPr>
        <p:spPr>
          <a:xfrm flipH="1" rot="10800000">
            <a:off x="169350" y="821525"/>
            <a:ext cx="4511700" cy="7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14" name="Google Shape;21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7225" y="821525"/>
            <a:ext cx="1786700" cy="1786700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19"/>
          <p:cNvSpPr txBox="1"/>
          <p:nvPr>
            <p:ph type="ctrTitle"/>
          </p:nvPr>
        </p:nvSpPr>
        <p:spPr>
          <a:xfrm>
            <a:off x="5303925" y="-251075"/>
            <a:ext cx="3804600" cy="975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/>
              <a:t>Descripción del Área</a:t>
            </a:r>
            <a:endParaRPr sz="2000"/>
          </a:p>
        </p:txBody>
      </p:sp>
      <p:cxnSp>
        <p:nvCxnSpPr>
          <p:cNvPr id="216" name="Google Shape;216;p19"/>
          <p:cNvCxnSpPr/>
          <p:nvPr/>
        </p:nvCxnSpPr>
        <p:spPr>
          <a:xfrm>
            <a:off x="4778400" y="723925"/>
            <a:ext cx="44484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17" name="Google Shape;217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68252" y="3410983"/>
            <a:ext cx="2245733" cy="12549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19"/>
          <p:cNvPicPr preferRelativeResize="0"/>
          <p:nvPr/>
        </p:nvPicPr>
        <p:blipFill rotWithShape="1">
          <a:blip r:embed="rId5">
            <a:alphaModFix/>
          </a:blip>
          <a:srcRect b="14420" l="0" r="0" t="0"/>
          <a:stretch/>
        </p:blipFill>
        <p:spPr>
          <a:xfrm>
            <a:off x="5018075" y="777263"/>
            <a:ext cx="3521024" cy="1719750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19"/>
          <p:cNvSpPr txBox="1"/>
          <p:nvPr>
            <p:ph type="ctrTitle"/>
          </p:nvPr>
        </p:nvSpPr>
        <p:spPr>
          <a:xfrm>
            <a:off x="3268252" y="2674825"/>
            <a:ext cx="3597000" cy="68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/>
              <a:t>Área Financiera</a:t>
            </a:r>
            <a:endParaRPr sz="20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0"/>
          <p:cNvSpPr txBox="1"/>
          <p:nvPr>
            <p:ph type="ctrTitle"/>
          </p:nvPr>
        </p:nvSpPr>
        <p:spPr>
          <a:xfrm>
            <a:off x="539100" y="151600"/>
            <a:ext cx="5181300" cy="975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/>
              <a:t>Requerimientos Funcionales</a:t>
            </a:r>
            <a:endParaRPr sz="2000"/>
          </a:p>
        </p:txBody>
      </p:sp>
      <p:cxnSp>
        <p:nvCxnSpPr>
          <p:cNvPr id="225" name="Google Shape;225;p20"/>
          <p:cNvCxnSpPr/>
          <p:nvPr/>
        </p:nvCxnSpPr>
        <p:spPr>
          <a:xfrm>
            <a:off x="493650" y="1122575"/>
            <a:ext cx="3567900" cy="111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6" name="Google Shape;226;p20"/>
          <p:cNvSpPr txBox="1"/>
          <p:nvPr/>
        </p:nvSpPr>
        <p:spPr>
          <a:xfrm>
            <a:off x="105400" y="1179200"/>
            <a:ext cx="1461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s" sz="1100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rPr>
              <a:t>Registro de Clientes</a:t>
            </a:r>
            <a:endParaRPr b="1" sz="1500">
              <a:solidFill>
                <a:schemeClr val="lt1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pic>
        <p:nvPicPr>
          <p:cNvPr id="227" name="Google Shape;22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2245" y="1585790"/>
            <a:ext cx="1056826" cy="1072188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20"/>
          <p:cNvSpPr txBox="1"/>
          <p:nvPr/>
        </p:nvSpPr>
        <p:spPr>
          <a:xfrm>
            <a:off x="2713905" y="1219538"/>
            <a:ext cx="1693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s" sz="1000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rPr>
              <a:t>Generación de Contratos</a:t>
            </a:r>
            <a:endParaRPr b="1">
              <a:solidFill>
                <a:schemeClr val="lt1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229" name="Google Shape;229;p20"/>
          <p:cNvSpPr txBox="1"/>
          <p:nvPr/>
        </p:nvSpPr>
        <p:spPr>
          <a:xfrm>
            <a:off x="1404450" y="1219551"/>
            <a:ext cx="1579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s" sz="1000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rPr>
              <a:t>Gestión de préstamos</a:t>
            </a:r>
            <a:endParaRPr b="1">
              <a:solidFill>
                <a:schemeClr val="lt1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230" name="Google Shape;230;p20"/>
          <p:cNvSpPr txBox="1"/>
          <p:nvPr/>
        </p:nvSpPr>
        <p:spPr>
          <a:xfrm>
            <a:off x="61150" y="2668100"/>
            <a:ext cx="2190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s" sz="1100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rPr>
              <a:t>Seguimiento de pagos</a:t>
            </a:r>
            <a:endParaRPr b="1" sz="1500">
              <a:solidFill>
                <a:schemeClr val="lt1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231" name="Google Shape;231;p20"/>
          <p:cNvSpPr txBox="1"/>
          <p:nvPr/>
        </p:nvSpPr>
        <p:spPr>
          <a:xfrm>
            <a:off x="1469099" y="2657975"/>
            <a:ext cx="1693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s" sz="1100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rPr>
              <a:t>Generación de Informes</a:t>
            </a:r>
            <a:endParaRPr b="1" sz="1500">
              <a:solidFill>
                <a:schemeClr val="lt1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232" name="Google Shape;232;p20"/>
          <p:cNvSpPr txBox="1"/>
          <p:nvPr/>
        </p:nvSpPr>
        <p:spPr>
          <a:xfrm>
            <a:off x="3007150" y="2580825"/>
            <a:ext cx="2310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s" sz="1100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rPr>
              <a:t>Acceso a usuario</a:t>
            </a:r>
            <a:endParaRPr b="1" sz="1500">
              <a:solidFill>
                <a:schemeClr val="lt1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pic>
        <p:nvPicPr>
          <p:cNvPr id="233" name="Google Shape;233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79143" y="1508645"/>
            <a:ext cx="1056825" cy="10721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04451" y="1609849"/>
            <a:ext cx="1256351" cy="8490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20"/>
          <p:cNvPicPr preferRelativeResize="0"/>
          <p:nvPr/>
        </p:nvPicPr>
        <p:blipFill rotWithShape="1">
          <a:blip r:embed="rId6">
            <a:alphaModFix/>
          </a:blip>
          <a:srcRect b="7227" l="0" r="0" t="0"/>
          <a:stretch/>
        </p:blipFill>
        <p:spPr>
          <a:xfrm>
            <a:off x="280660" y="3060373"/>
            <a:ext cx="1011491" cy="1040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702026" y="2980597"/>
            <a:ext cx="855293" cy="10514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2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162600" y="2934824"/>
            <a:ext cx="1056825" cy="1072200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20"/>
          <p:cNvSpPr/>
          <p:nvPr/>
        </p:nvSpPr>
        <p:spPr>
          <a:xfrm>
            <a:off x="-1548277" y="-1367495"/>
            <a:ext cx="2563026" cy="2560152"/>
          </a:xfrm>
          <a:custGeom>
            <a:rect b="b" l="l" r="r" t="t"/>
            <a:pathLst>
              <a:path extrusionOk="0" fill="none" h="39191" w="39235">
                <a:moveTo>
                  <a:pt x="37487" y="27817"/>
                </a:moveTo>
                <a:lnTo>
                  <a:pt x="39234" y="20661"/>
                </a:lnTo>
                <a:lnTo>
                  <a:pt x="34719" y="19511"/>
                </a:lnTo>
                <a:cubicBezTo>
                  <a:pt x="34676" y="18062"/>
                  <a:pt x="34420" y="16614"/>
                  <a:pt x="33952" y="15251"/>
                </a:cubicBezTo>
                <a:lnTo>
                  <a:pt x="38041" y="12780"/>
                </a:lnTo>
                <a:lnTo>
                  <a:pt x="34250" y="6475"/>
                </a:lnTo>
                <a:lnTo>
                  <a:pt x="30075" y="8989"/>
                </a:lnTo>
                <a:cubicBezTo>
                  <a:pt x="29053" y="8009"/>
                  <a:pt x="27903" y="7157"/>
                  <a:pt x="26668" y="6475"/>
                </a:cubicBezTo>
                <a:lnTo>
                  <a:pt x="27860" y="1747"/>
                </a:lnTo>
                <a:lnTo>
                  <a:pt x="20704" y="1"/>
                </a:lnTo>
                <a:lnTo>
                  <a:pt x="19554" y="4601"/>
                </a:lnTo>
                <a:cubicBezTo>
                  <a:pt x="18105" y="4601"/>
                  <a:pt x="16657" y="4772"/>
                  <a:pt x="15294" y="5155"/>
                </a:cubicBezTo>
                <a:lnTo>
                  <a:pt x="12866" y="1108"/>
                </a:lnTo>
                <a:lnTo>
                  <a:pt x="6518" y="4942"/>
                </a:lnTo>
                <a:lnTo>
                  <a:pt x="8819" y="8776"/>
                </a:lnTo>
                <a:cubicBezTo>
                  <a:pt x="7711" y="9841"/>
                  <a:pt x="6774" y="11033"/>
                  <a:pt x="6007" y="12354"/>
                </a:cubicBezTo>
                <a:lnTo>
                  <a:pt x="1790" y="11289"/>
                </a:lnTo>
                <a:lnTo>
                  <a:pt x="1" y="18531"/>
                </a:lnTo>
                <a:lnTo>
                  <a:pt x="3963" y="19511"/>
                </a:lnTo>
                <a:cubicBezTo>
                  <a:pt x="3920" y="21129"/>
                  <a:pt x="4133" y="22748"/>
                  <a:pt x="4602" y="24282"/>
                </a:cubicBezTo>
                <a:lnTo>
                  <a:pt x="1194" y="26326"/>
                </a:lnTo>
                <a:lnTo>
                  <a:pt x="4985" y="32673"/>
                </a:lnTo>
                <a:lnTo>
                  <a:pt x="8308" y="30671"/>
                </a:lnTo>
                <a:cubicBezTo>
                  <a:pt x="9458" y="31907"/>
                  <a:pt x="10821" y="32886"/>
                  <a:pt x="12312" y="33653"/>
                </a:cubicBezTo>
                <a:lnTo>
                  <a:pt x="11375" y="37402"/>
                </a:lnTo>
                <a:lnTo>
                  <a:pt x="18574" y="39191"/>
                </a:lnTo>
                <a:lnTo>
                  <a:pt x="19511" y="35357"/>
                </a:lnTo>
                <a:cubicBezTo>
                  <a:pt x="21130" y="35357"/>
                  <a:pt x="22748" y="35059"/>
                  <a:pt x="24325" y="34548"/>
                </a:cubicBezTo>
                <a:lnTo>
                  <a:pt x="26412" y="37998"/>
                </a:lnTo>
                <a:lnTo>
                  <a:pt x="32716" y="34164"/>
                </a:lnTo>
                <a:lnTo>
                  <a:pt x="30544" y="30543"/>
                </a:lnTo>
                <a:cubicBezTo>
                  <a:pt x="31609" y="29393"/>
                  <a:pt x="32503" y="28115"/>
                  <a:pt x="33185" y="26710"/>
                </a:cubicBezTo>
                <a:close/>
                <a:moveTo>
                  <a:pt x="26242" y="23430"/>
                </a:moveTo>
                <a:cubicBezTo>
                  <a:pt x="25986" y="23898"/>
                  <a:pt x="25688" y="24367"/>
                  <a:pt x="25347" y="24793"/>
                </a:cubicBezTo>
                <a:cubicBezTo>
                  <a:pt x="22961" y="27902"/>
                  <a:pt x="18574" y="28627"/>
                  <a:pt x="15294" y="26497"/>
                </a:cubicBezTo>
                <a:cubicBezTo>
                  <a:pt x="14953" y="26284"/>
                  <a:pt x="14612" y="26028"/>
                  <a:pt x="14271" y="25730"/>
                </a:cubicBezTo>
                <a:cubicBezTo>
                  <a:pt x="12993" y="24622"/>
                  <a:pt x="12141" y="23131"/>
                  <a:pt x="11843" y="21470"/>
                </a:cubicBezTo>
                <a:cubicBezTo>
                  <a:pt x="11715" y="21001"/>
                  <a:pt x="11673" y="20490"/>
                  <a:pt x="11673" y="20022"/>
                </a:cubicBezTo>
                <a:cubicBezTo>
                  <a:pt x="11673" y="19383"/>
                  <a:pt x="11758" y="18744"/>
                  <a:pt x="11886" y="18147"/>
                </a:cubicBezTo>
                <a:cubicBezTo>
                  <a:pt x="13036" y="13249"/>
                  <a:pt x="18574" y="10778"/>
                  <a:pt x="23004" y="13249"/>
                </a:cubicBezTo>
                <a:cubicBezTo>
                  <a:pt x="23600" y="13589"/>
                  <a:pt x="24197" y="14015"/>
                  <a:pt x="24708" y="14484"/>
                </a:cubicBezTo>
                <a:cubicBezTo>
                  <a:pt x="26625" y="16401"/>
                  <a:pt x="27434" y="19212"/>
                  <a:pt x="26838" y="21853"/>
                </a:cubicBezTo>
                <a:cubicBezTo>
                  <a:pt x="26710" y="22407"/>
                  <a:pt x="26497" y="22918"/>
                  <a:pt x="26242" y="23430"/>
                </a:cubicBezTo>
                <a:close/>
              </a:path>
            </a:pathLst>
          </a:custGeom>
          <a:solidFill>
            <a:schemeClr val="accent1"/>
          </a:solidFill>
          <a:ln cap="flat" cmpd="sng" w="26625">
            <a:solidFill>
              <a:srgbClr val="1EFFC1"/>
            </a:solidFill>
            <a:prstDash val="solid"/>
            <a:miter lim="42598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239" name="Google Shape;239;p20"/>
          <p:cNvSpPr/>
          <p:nvPr/>
        </p:nvSpPr>
        <p:spPr>
          <a:xfrm>
            <a:off x="-659802" y="3948518"/>
            <a:ext cx="2563026" cy="2560152"/>
          </a:xfrm>
          <a:custGeom>
            <a:rect b="b" l="l" r="r" t="t"/>
            <a:pathLst>
              <a:path extrusionOk="0" fill="none" h="39191" w="39235">
                <a:moveTo>
                  <a:pt x="37487" y="27817"/>
                </a:moveTo>
                <a:lnTo>
                  <a:pt x="39234" y="20661"/>
                </a:lnTo>
                <a:lnTo>
                  <a:pt x="34719" y="19511"/>
                </a:lnTo>
                <a:cubicBezTo>
                  <a:pt x="34676" y="18062"/>
                  <a:pt x="34420" y="16614"/>
                  <a:pt x="33952" y="15251"/>
                </a:cubicBezTo>
                <a:lnTo>
                  <a:pt x="38041" y="12780"/>
                </a:lnTo>
                <a:lnTo>
                  <a:pt x="34250" y="6475"/>
                </a:lnTo>
                <a:lnTo>
                  <a:pt x="30075" y="8989"/>
                </a:lnTo>
                <a:cubicBezTo>
                  <a:pt x="29053" y="8009"/>
                  <a:pt x="27903" y="7157"/>
                  <a:pt x="26668" y="6475"/>
                </a:cubicBezTo>
                <a:lnTo>
                  <a:pt x="27860" y="1747"/>
                </a:lnTo>
                <a:lnTo>
                  <a:pt x="20704" y="1"/>
                </a:lnTo>
                <a:lnTo>
                  <a:pt x="19554" y="4601"/>
                </a:lnTo>
                <a:cubicBezTo>
                  <a:pt x="18105" y="4601"/>
                  <a:pt x="16657" y="4772"/>
                  <a:pt x="15294" y="5155"/>
                </a:cubicBezTo>
                <a:lnTo>
                  <a:pt x="12866" y="1108"/>
                </a:lnTo>
                <a:lnTo>
                  <a:pt x="6518" y="4942"/>
                </a:lnTo>
                <a:lnTo>
                  <a:pt x="8819" y="8776"/>
                </a:lnTo>
                <a:cubicBezTo>
                  <a:pt x="7711" y="9841"/>
                  <a:pt x="6774" y="11033"/>
                  <a:pt x="6007" y="12354"/>
                </a:cubicBezTo>
                <a:lnTo>
                  <a:pt x="1790" y="11289"/>
                </a:lnTo>
                <a:lnTo>
                  <a:pt x="1" y="18531"/>
                </a:lnTo>
                <a:lnTo>
                  <a:pt x="3963" y="19511"/>
                </a:lnTo>
                <a:cubicBezTo>
                  <a:pt x="3920" y="21129"/>
                  <a:pt x="4133" y="22748"/>
                  <a:pt x="4602" y="24282"/>
                </a:cubicBezTo>
                <a:lnTo>
                  <a:pt x="1194" y="26326"/>
                </a:lnTo>
                <a:lnTo>
                  <a:pt x="4985" y="32673"/>
                </a:lnTo>
                <a:lnTo>
                  <a:pt x="8308" y="30671"/>
                </a:lnTo>
                <a:cubicBezTo>
                  <a:pt x="9458" y="31907"/>
                  <a:pt x="10821" y="32886"/>
                  <a:pt x="12312" y="33653"/>
                </a:cubicBezTo>
                <a:lnTo>
                  <a:pt x="11375" y="37402"/>
                </a:lnTo>
                <a:lnTo>
                  <a:pt x="18574" y="39191"/>
                </a:lnTo>
                <a:lnTo>
                  <a:pt x="19511" y="35357"/>
                </a:lnTo>
                <a:cubicBezTo>
                  <a:pt x="21130" y="35357"/>
                  <a:pt x="22748" y="35059"/>
                  <a:pt x="24325" y="34548"/>
                </a:cubicBezTo>
                <a:lnTo>
                  <a:pt x="26412" y="37998"/>
                </a:lnTo>
                <a:lnTo>
                  <a:pt x="32716" y="34164"/>
                </a:lnTo>
                <a:lnTo>
                  <a:pt x="30544" y="30543"/>
                </a:lnTo>
                <a:cubicBezTo>
                  <a:pt x="31609" y="29393"/>
                  <a:pt x="32503" y="28115"/>
                  <a:pt x="33185" y="26710"/>
                </a:cubicBezTo>
                <a:close/>
                <a:moveTo>
                  <a:pt x="26242" y="23430"/>
                </a:moveTo>
                <a:cubicBezTo>
                  <a:pt x="25986" y="23898"/>
                  <a:pt x="25688" y="24367"/>
                  <a:pt x="25347" y="24793"/>
                </a:cubicBezTo>
                <a:cubicBezTo>
                  <a:pt x="22961" y="27902"/>
                  <a:pt x="18574" y="28627"/>
                  <a:pt x="15294" y="26497"/>
                </a:cubicBezTo>
                <a:cubicBezTo>
                  <a:pt x="14953" y="26284"/>
                  <a:pt x="14612" y="26028"/>
                  <a:pt x="14271" y="25730"/>
                </a:cubicBezTo>
                <a:cubicBezTo>
                  <a:pt x="12993" y="24622"/>
                  <a:pt x="12141" y="23131"/>
                  <a:pt x="11843" y="21470"/>
                </a:cubicBezTo>
                <a:cubicBezTo>
                  <a:pt x="11715" y="21001"/>
                  <a:pt x="11673" y="20490"/>
                  <a:pt x="11673" y="20022"/>
                </a:cubicBezTo>
                <a:cubicBezTo>
                  <a:pt x="11673" y="19383"/>
                  <a:pt x="11758" y="18744"/>
                  <a:pt x="11886" y="18147"/>
                </a:cubicBezTo>
                <a:cubicBezTo>
                  <a:pt x="13036" y="13249"/>
                  <a:pt x="18574" y="10778"/>
                  <a:pt x="23004" y="13249"/>
                </a:cubicBezTo>
                <a:cubicBezTo>
                  <a:pt x="23600" y="13589"/>
                  <a:pt x="24197" y="14015"/>
                  <a:pt x="24708" y="14484"/>
                </a:cubicBezTo>
                <a:cubicBezTo>
                  <a:pt x="26625" y="16401"/>
                  <a:pt x="27434" y="19212"/>
                  <a:pt x="26838" y="21853"/>
                </a:cubicBezTo>
                <a:cubicBezTo>
                  <a:pt x="26710" y="22407"/>
                  <a:pt x="26497" y="22918"/>
                  <a:pt x="26242" y="23430"/>
                </a:cubicBezTo>
                <a:close/>
              </a:path>
            </a:pathLst>
          </a:custGeom>
          <a:solidFill>
            <a:schemeClr val="accent1"/>
          </a:solidFill>
          <a:ln cap="flat" cmpd="sng" w="26625">
            <a:solidFill>
              <a:srgbClr val="1EFFC1"/>
            </a:solidFill>
            <a:prstDash val="solid"/>
            <a:miter lim="42598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240" name="Google Shape;240;p20"/>
          <p:cNvSpPr txBox="1"/>
          <p:nvPr/>
        </p:nvSpPr>
        <p:spPr>
          <a:xfrm>
            <a:off x="4478225" y="1191938"/>
            <a:ext cx="14778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s" sz="900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rPr>
              <a:t>Seguridad de datos</a:t>
            </a:r>
            <a:endParaRPr b="1" sz="1300">
              <a:solidFill>
                <a:schemeClr val="lt1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241" name="Google Shape;241;p20"/>
          <p:cNvSpPr txBox="1"/>
          <p:nvPr/>
        </p:nvSpPr>
        <p:spPr>
          <a:xfrm>
            <a:off x="7356300" y="1269063"/>
            <a:ext cx="17877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s" sz="900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rPr>
              <a:t>Disponibilidad</a:t>
            </a:r>
            <a:endParaRPr b="1" sz="1300">
              <a:solidFill>
                <a:schemeClr val="lt1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242" name="Google Shape;242;p20"/>
          <p:cNvSpPr txBox="1"/>
          <p:nvPr/>
        </p:nvSpPr>
        <p:spPr>
          <a:xfrm>
            <a:off x="6006250" y="1191938"/>
            <a:ext cx="1668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s" sz="900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rPr>
              <a:t>Rendimiento</a:t>
            </a:r>
            <a:endParaRPr b="1" sz="1300">
              <a:solidFill>
                <a:schemeClr val="lt1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243" name="Google Shape;243;p20"/>
          <p:cNvSpPr txBox="1"/>
          <p:nvPr/>
        </p:nvSpPr>
        <p:spPr>
          <a:xfrm>
            <a:off x="4773750" y="2691750"/>
            <a:ext cx="1668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s" sz="900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rPr>
              <a:t>Usabilidad</a:t>
            </a:r>
            <a:endParaRPr b="1" sz="1300">
              <a:solidFill>
                <a:schemeClr val="lt1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244" name="Google Shape;244;p20"/>
          <p:cNvSpPr txBox="1"/>
          <p:nvPr/>
        </p:nvSpPr>
        <p:spPr>
          <a:xfrm>
            <a:off x="5720675" y="2639113"/>
            <a:ext cx="18168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s" sz="900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rPr>
              <a:t>Escalabilidad</a:t>
            </a:r>
            <a:endParaRPr b="1" sz="1300">
              <a:solidFill>
                <a:schemeClr val="lt1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245" name="Google Shape;245;p20"/>
          <p:cNvSpPr txBox="1"/>
          <p:nvPr/>
        </p:nvSpPr>
        <p:spPr>
          <a:xfrm>
            <a:off x="7279538" y="2639113"/>
            <a:ext cx="14778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s" sz="900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rPr>
              <a:t>Documentación</a:t>
            </a:r>
            <a:endParaRPr b="1" sz="1300">
              <a:solidFill>
                <a:schemeClr val="lt1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pic>
        <p:nvPicPr>
          <p:cNvPr id="246" name="Google Shape;246;p2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527425" y="1592157"/>
            <a:ext cx="1123160" cy="968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2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762983" y="1600912"/>
            <a:ext cx="1193571" cy="10294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2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208481" y="1649900"/>
            <a:ext cx="1619927" cy="9314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20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592919" y="2913712"/>
            <a:ext cx="1203281" cy="10378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20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835166" y="2916899"/>
            <a:ext cx="1123161" cy="96873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20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7421901" y="3033493"/>
            <a:ext cx="1297610" cy="895729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20"/>
          <p:cNvSpPr txBox="1"/>
          <p:nvPr>
            <p:ph type="ctrTitle"/>
          </p:nvPr>
        </p:nvSpPr>
        <p:spPr>
          <a:xfrm>
            <a:off x="4720775" y="139850"/>
            <a:ext cx="5726700" cy="975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/>
              <a:t>Requerimientos no Funcionales</a:t>
            </a:r>
            <a:endParaRPr sz="2000"/>
          </a:p>
        </p:txBody>
      </p:sp>
      <p:cxnSp>
        <p:nvCxnSpPr>
          <p:cNvPr id="253" name="Google Shape;253;p20"/>
          <p:cNvCxnSpPr/>
          <p:nvPr/>
        </p:nvCxnSpPr>
        <p:spPr>
          <a:xfrm>
            <a:off x="4672200" y="1069475"/>
            <a:ext cx="3665100" cy="531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1"/>
          <p:cNvSpPr/>
          <p:nvPr/>
        </p:nvSpPr>
        <p:spPr>
          <a:xfrm rot="-3173578">
            <a:off x="8358702" y="179738"/>
            <a:ext cx="755592" cy="874209"/>
          </a:xfrm>
          <a:custGeom>
            <a:rect b="b" l="l" r="r" t="t"/>
            <a:pathLst>
              <a:path extrusionOk="0" fill="none" h="27306" w="23601">
                <a:moveTo>
                  <a:pt x="7583" y="1747"/>
                </a:moveTo>
                <a:cubicBezTo>
                  <a:pt x="16316" y="0"/>
                  <a:pt x="23600" y="8392"/>
                  <a:pt x="20704" y="16784"/>
                </a:cubicBezTo>
                <a:cubicBezTo>
                  <a:pt x="17807" y="25218"/>
                  <a:pt x="6859" y="27306"/>
                  <a:pt x="1108" y="20533"/>
                </a:cubicBezTo>
                <a:cubicBezTo>
                  <a:pt x="682" y="20064"/>
                  <a:pt x="299" y="19553"/>
                  <a:pt x="1" y="18999"/>
                </a:cubicBezTo>
              </a:path>
            </a:pathLst>
          </a:custGeom>
          <a:solidFill>
            <a:schemeClr val="accent1"/>
          </a:solidFill>
          <a:ln cap="rnd" cmpd="sng" w="13850">
            <a:solidFill>
              <a:schemeClr val="accent1"/>
            </a:solidFill>
            <a:prstDash val="solid"/>
            <a:miter lim="42598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259" name="Google Shape;259;p21"/>
          <p:cNvSpPr/>
          <p:nvPr/>
        </p:nvSpPr>
        <p:spPr>
          <a:xfrm>
            <a:off x="5784719" y="3707004"/>
            <a:ext cx="1373867" cy="1113719"/>
          </a:xfrm>
          <a:custGeom>
            <a:rect b="b" l="l" r="r" t="t"/>
            <a:pathLst>
              <a:path extrusionOk="0" fill="none" h="20789" w="25645">
                <a:moveTo>
                  <a:pt x="23472" y="5709"/>
                </a:moveTo>
                <a:cubicBezTo>
                  <a:pt x="25645" y="13547"/>
                  <a:pt x="18488" y="20789"/>
                  <a:pt x="10608" y="18744"/>
                </a:cubicBezTo>
                <a:cubicBezTo>
                  <a:pt x="2684" y="16657"/>
                  <a:pt x="1" y="6859"/>
                  <a:pt x="5752" y="1066"/>
                </a:cubicBezTo>
                <a:cubicBezTo>
                  <a:pt x="6092" y="683"/>
                  <a:pt x="6518" y="299"/>
                  <a:pt x="6944" y="1"/>
                </a:cubicBezTo>
              </a:path>
            </a:pathLst>
          </a:custGeom>
          <a:solidFill>
            <a:schemeClr val="accent1"/>
          </a:solidFill>
          <a:ln cap="rnd" cmpd="sng" w="13850">
            <a:solidFill>
              <a:schemeClr val="accent1"/>
            </a:solidFill>
            <a:prstDash val="solid"/>
            <a:miter lim="42598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21"/>
          <p:cNvSpPr/>
          <p:nvPr/>
        </p:nvSpPr>
        <p:spPr>
          <a:xfrm>
            <a:off x="-2" y="2933780"/>
            <a:ext cx="2563026" cy="2560152"/>
          </a:xfrm>
          <a:custGeom>
            <a:rect b="b" l="l" r="r" t="t"/>
            <a:pathLst>
              <a:path extrusionOk="0" fill="none" h="39191" w="39235">
                <a:moveTo>
                  <a:pt x="37487" y="27817"/>
                </a:moveTo>
                <a:lnTo>
                  <a:pt x="39234" y="20661"/>
                </a:lnTo>
                <a:lnTo>
                  <a:pt x="34719" y="19511"/>
                </a:lnTo>
                <a:cubicBezTo>
                  <a:pt x="34676" y="18062"/>
                  <a:pt x="34420" y="16614"/>
                  <a:pt x="33952" y="15251"/>
                </a:cubicBezTo>
                <a:lnTo>
                  <a:pt x="38041" y="12780"/>
                </a:lnTo>
                <a:lnTo>
                  <a:pt x="34250" y="6475"/>
                </a:lnTo>
                <a:lnTo>
                  <a:pt x="30075" y="8989"/>
                </a:lnTo>
                <a:cubicBezTo>
                  <a:pt x="29053" y="8009"/>
                  <a:pt x="27903" y="7157"/>
                  <a:pt x="26668" y="6475"/>
                </a:cubicBezTo>
                <a:lnTo>
                  <a:pt x="27860" y="1747"/>
                </a:lnTo>
                <a:lnTo>
                  <a:pt x="20704" y="1"/>
                </a:lnTo>
                <a:lnTo>
                  <a:pt x="19554" y="4601"/>
                </a:lnTo>
                <a:cubicBezTo>
                  <a:pt x="18105" y="4601"/>
                  <a:pt x="16657" y="4772"/>
                  <a:pt x="15294" y="5155"/>
                </a:cubicBezTo>
                <a:lnTo>
                  <a:pt x="12866" y="1108"/>
                </a:lnTo>
                <a:lnTo>
                  <a:pt x="6518" y="4942"/>
                </a:lnTo>
                <a:lnTo>
                  <a:pt x="8819" y="8776"/>
                </a:lnTo>
                <a:cubicBezTo>
                  <a:pt x="7711" y="9841"/>
                  <a:pt x="6774" y="11033"/>
                  <a:pt x="6007" y="12354"/>
                </a:cubicBezTo>
                <a:lnTo>
                  <a:pt x="1790" y="11289"/>
                </a:lnTo>
                <a:lnTo>
                  <a:pt x="1" y="18531"/>
                </a:lnTo>
                <a:lnTo>
                  <a:pt x="3963" y="19511"/>
                </a:lnTo>
                <a:cubicBezTo>
                  <a:pt x="3920" y="21129"/>
                  <a:pt x="4133" y="22748"/>
                  <a:pt x="4602" y="24282"/>
                </a:cubicBezTo>
                <a:lnTo>
                  <a:pt x="1194" y="26326"/>
                </a:lnTo>
                <a:lnTo>
                  <a:pt x="4985" y="32673"/>
                </a:lnTo>
                <a:lnTo>
                  <a:pt x="8308" y="30671"/>
                </a:lnTo>
                <a:cubicBezTo>
                  <a:pt x="9458" y="31907"/>
                  <a:pt x="10821" y="32886"/>
                  <a:pt x="12312" y="33653"/>
                </a:cubicBezTo>
                <a:lnTo>
                  <a:pt x="11375" y="37402"/>
                </a:lnTo>
                <a:lnTo>
                  <a:pt x="18574" y="39191"/>
                </a:lnTo>
                <a:lnTo>
                  <a:pt x="19511" y="35357"/>
                </a:lnTo>
                <a:cubicBezTo>
                  <a:pt x="21130" y="35357"/>
                  <a:pt x="22748" y="35059"/>
                  <a:pt x="24325" y="34548"/>
                </a:cubicBezTo>
                <a:lnTo>
                  <a:pt x="26412" y="37998"/>
                </a:lnTo>
                <a:lnTo>
                  <a:pt x="32716" y="34164"/>
                </a:lnTo>
                <a:lnTo>
                  <a:pt x="30544" y="30543"/>
                </a:lnTo>
                <a:cubicBezTo>
                  <a:pt x="31609" y="29393"/>
                  <a:pt x="32503" y="28115"/>
                  <a:pt x="33185" y="26710"/>
                </a:cubicBezTo>
                <a:close/>
                <a:moveTo>
                  <a:pt x="26242" y="23430"/>
                </a:moveTo>
                <a:cubicBezTo>
                  <a:pt x="25986" y="23898"/>
                  <a:pt x="25688" y="24367"/>
                  <a:pt x="25347" y="24793"/>
                </a:cubicBezTo>
                <a:cubicBezTo>
                  <a:pt x="22961" y="27902"/>
                  <a:pt x="18574" y="28627"/>
                  <a:pt x="15294" y="26497"/>
                </a:cubicBezTo>
                <a:cubicBezTo>
                  <a:pt x="14953" y="26284"/>
                  <a:pt x="14612" y="26028"/>
                  <a:pt x="14271" y="25730"/>
                </a:cubicBezTo>
                <a:cubicBezTo>
                  <a:pt x="12993" y="24622"/>
                  <a:pt x="12141" y="23131"/>
                  <a:pt x="11843" y="21470"/>
                </a:cubicBezTo>
                <a:cubicBezTo>
                  <a:pt x="11715" y="21001"/>
                  <a:pt x="11673" y="20490"/>
                  <a:pt x="11673" y="20022"/>
                </a:cubicBezTo>
                <a:cubicBezTo>
                  <a:pt x="11673" y="19383"/>
                  <a:pt x="11758" y="18744"/>
                  <a:pt x="11886" y="18147"/>
                </a:cubicBezTo>
                <a:cubicBezTo>
                  <a:pt x="13036" y="13249"/>
                  <a:pt x="18574" y="10778"/>
                  <a:pt x="23004" y="13249"/>
                </a:cubicBezTo>
                <a:cubicBezTo>
                  <a:pt x="23600" y="13589"/>
                  <a:pt x="24197" y="14015"/>
                  <a:pt x="24708" y="14484"/>
                </a:cubicBezTo>
                <a:cubicBezTo>
                  <a:pt x="26625" y="16401"/>
                  <a:pt x="27434" y="19212"/>
                  <a:pt x="26838" y="21853"/>
                </a:cubicBezTo>
                <a:cubicBezTo>
                  <a:pt x="26710" y="22407"/>
                  <a:pt x="26497" y="22918"/>
                  <a:pt x="26242" y="23430"/>
                </a:cubicBezTo>
                <a:close/>
              </a:path>
            </a:pathLst>
          </a:custGeom>
          <a:solidFill>
            <a:schemeClr val="accent1"/>
          </a:solidFill>
          <a:ln cap="flat" cmpd="sng" w="26625">
            <a:solidFill>
              <a:srgbClr val="1EFFC1"/>
            </a:solidFill>
            <a:prstDash val="solid"/>
            <a:miter lim="42598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261" name="Google Shape;261;p21"/>
          <p:cNvSpPr/>
          <p:nvPr/>
        </p:nvSpPr>
        <p:spPr>
          <a:xfrm>
            <a:off x="6101912" y="3732129"/>
            <a:ext cx="837606" cy="839856"/>
          </a:xfrm>
          <a:custGeom>
            <a:rect b="b" l="l" r="r" t="t"/>
            <a:pathLst>
              <a:path extrusionOk="0" h="15677" w="15635">
                <a:moveTo>
                  <a:pt x="7626" y="4942"/>
                </a:moveTo>
                <a:cubicBezTo>
                  <a:pt x="7882" y="4942"/>
                  <a:pt x="8137" y="4942"/>
                  <a:pt x="8393" y="5027"/>
                </a:cubicBezTo>
                <a:cubicBezTo>
                  <a:pt x="8648" y="5070"/>
                  <a:pt x="8861" y="5155"/>
                  <a:pt x="9032" y="5240"/>
                </a:cubicBezTo>
                <a:cubicBezTo>
                  <a:pt x="9287" y="5368"/>
                  <a:pt x="9500" y="5496"/>
                  <a:pt x="9671" y="5666"/>
                </a:cubicBezTo>
                <a:cubicBezTo>
                  <a:pt x="9884" y="5879"/>
                  <a:pt x="10097" y="6092"/>
                  <a:pt x="10225" y="6305"/>
                </a:cubicBezTo>
                <a:cubicBezTo>
                  <a:pt x="10523" y="6731"/>
                  <a:pt x="10693" y="7157"/>
                  <a:pt x="10736" y="7668"/>
                </a:cubicBezTo>
                <a:cubicBezTo>
                  <a:pt x="10778" y="7924"/>
                  <a:pt x="10778" y="8179"/>
                  <a:pt x="10736" y="8478"/>
                </a:cubicBezTo>
                <a:cubicBezTo>
                  <a:pt x="10693" y="8776"/>
                  <a:pt x="10608" y="9074"/>
                  <a:pt x="10480" y="9372"/>
                </a:cubicBezTo>
                <a:cubicBezTo>
                  <a:pt x="10352" y="9585"/>
                  <a:pt x="10225" y="9756"/>
                  <a:pt x="10097" y="9926"/>
                </a:cubicBezTo>
                <a:cubicBezTo>
                  <a:pt x="9926" y="10096"/>
                  <a:pt x="9799" y="10267"/>
                  <a:pt x="9628" y="10394"/>
                </a:cubicBezTo>
                <a:cubicBezTo>
                  <a:pt x="9117" y="10820"/>
                  <a:pt x="8521" y="11033"/>
                  <a:pt x="7882" y="11076"/>
                </a:cubicBezTo>
                <a:lnTo>
                  <a:pt x="7370" y="11076"/>
                </a:lnTo>
                <a:cubicBezTo>
                  <a:pt x="6689" y="11033"/>
                  <a:pt x="6007" y="10735"/>
                  <a:pt x="5539" y="10224"/>
                </a:cubicBezTo>
                <a:cubicBezTo>
                  <a:pt x="5411" y="10096"/>
                  <a:pt x="5326" y="9969"/>
                  <a:pt x="5198" y="9841"/>
                </a:cubicBezTo>
                <a:cubicBezTo>
                  <a:pt x="4815" y="9287"/>
                  <a:pt x="4602" y="8605"/>
                  <a:pt x="4602" y="7924"/>
                </a:cubicBezTo>
                <a:cubicBezTo>
                  <a:pt x="4602" y="7753"/>
                  <a:pt x="4644" y="7540"/>
                  <a:pt x="4687" y="7370"/>
                </a:cubicBezTo>
                <a:cubicBezTo>
                  <a:pt x="4729" y="7114"/>
                  <a:pt x="4815" y="6901"/>
                  <a:pt x="4942" y="6646"/>
                </a:cubicBezTo>
                <a:cubicBezTo>
                  <a:pt x="5070" y="6348"/>
                  <a:pt x="5283" y="6049"/>
                  <a:pt x="5581" y="5794"/>
                </a:cubicBezTo>
                <a:cubicBezTo>
                  <a:pt x="5709" y="5623"/>
                  <a:pt x="5880" y="5496"/>
                  <a:pt x="6093" y="5368"/>
                </a:cubicBezTo>
                <a:cubicBezTo>
                  <a:pt x="6561" y="5112"/>
                  <a:pt x="7072" y="4942"/>
                  <a:pt x="7626" y="4942"/>
                </a:cubicBezTo>
                <a:close/>
                <a:moveTo>
                  <a:pt x="6731" y="1"/>
                </a:moveTo>
                <a:lnTo>
                  <a:pt x="3920" y="938"/>
                </a:lnTo>
                <a:lnTo>
                  <a:pt x="4474" y="2684"/>
                </a:lnTo>
                <a:cubicBezTo>
                  <a:pt x="3963" y="2982"/>
                  <a:pt x="3494" y="3366"/>
                  <a:pt x="3068" y="3834"/>
                </a:cubicBezTo>
                <a:lnTo>
                  <a:pt x="1534" y="3068"/>
                </a:lnTo>
                <a:lnTo>
                  <a:pt x="214" y="5709"/>
                </a:lnTo>
                <a:lnTo>
                  <a:pt x="1662" y="6433"/>
                </a:lnTo>
                <a:cubicBezTo>
                  <a:pt x="1534" y="7072"/>
                  <a:pt x="1449" y="7753"/>
                  <a:pt x="1492" y="8392"/>
                </a:cubicBezTo>
                <a:lnTo>
                  <a:pt x="1" y="8904"/>
                </a:lnTo>
                <a:lnTo>
                  <a:pt x="938" y="11758"/>
                </a:lnTo>
                <a:lnTo>
                  <a:pt x="2429" y="11246"/>
                </a:lnTo>
                <a:cubicBezTo>
                  <a:pt x="2770" y="11800"/>
                  <a:pt x="3196" y="12311"/>
                  <a:pt x="3750" y="12737"/>
                </a:cubicBezTo>
                <a:lnTo>
                  <a:pt x="3068" y="14143"/>
                </a:lnTo>
                <a:lnTo>
                  <a:pt x="5709" y="15464"/>
                </a:lnTo>
                <a:lnTo>
                  <a:pt x="6433" y="14015"/>
                </a:lnTo>
                <a:cubicBezTo>
                  <a:pt x="6859" y="14129"/>
                  <a:pt x="7285" y="14167"/>
                  <a:pt x="7724" y="14167"/>
                </a:cubicBezTo>
                <a:cubicBezTo>
                  <a:pt x="7943" y="14167"/>
                  <a:pt x="8166" y="14157"/>
                  <a:pt x="8393" y="14143"/>
                </a:cubicBezTo>
                <a:lnTo>
                  <a:pt x="8904" y="15677"/>
                </a:lnTo>
                <a:lnTo>
                  <a:pt x="11715" y="14697"/>
                </a:lnTo>
                <a:lnTo>
                  <a:pt x="11204" y="13121"/>
                </a:lnTo>
                <a:cubicBezTo>
                  <a:pt x="11715" y="12737"/>
                  <a:pt x="12184" y="12311"/>
                  <a:pt x="12567" y="11843"/>
                </a:cubicBezTo>
                <a:lnTo>
                  <a:pt x="14101" y="12610"/>
                </a:lnTo>
                <a:lnTo>
                  <a:pt x="15422" y="9926"/>
                </a:lnTo>
                <a:lnTo>
                  <a:pt x="13760" y="9117"/>
                </a:lnTo>
                <a:cubicBezTo>
                  <a:pt x="13845" y="8520"/>
                  <a:pt x="13888" y="7966"/>
                  <a:pt x="13845" y="7370"/>
                </a:cubicBezTo>
                <a:lnTo>
                  <a:pt x="15635" y="6774"/>
                </a:lnTo>
                <a:lnTo>
                  <a:pt x="14697" y="3920"/>
                </a:lnTo>
                <a:lnTo>
                  <a:pt x="12866" y="4559"/>
                </a:lnTo>
                <a:cubicBezTo>
                  <a:pt x="12525" y="4090"/>
                  <a:pt x="12141" y="3664"/>
                  <a:pt x="11715" y="3323"/>
                </a:cubicBezTo>
                <a:lnTo>
                  <a:pt x="12610" y="1534"/>
                </a:lnTo>
                <a:lnTo>
                  <a:pt x="9926" y="214"/>
                </a:lnTo>
                <a:lnTo>
                  <a:pt x="9074" y="1960"/>
                </a:lnTo>
                <a:cubicBezTo>
                  <a:pt x="8521" y="1832"/>
                  <a:pt x="7924" y="1790"/>
                  <a:pt x="7370" y="1790"/>
                </a:cubicBezTo>
                <a:lnTo>
                  <a:pt x="673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21"/>
          <p:cNvSpPr/>
          <p:nvPr/>
        </p:nvSpPr>
        <p:spPr>
          <a:xfrm rot="-3173578">
            <a:off x="8442275" y="405678"/>
            <a:ext cx="501903" cy="500527"/>
          </a:xfrm>
          <a:custGeom>
            <a:rect b="b" l="l" r="r" t="t"/>
            <a:pathLst>
              <a:path extrusionOk="0" h="15634" w="15677">
                <a:moveTo>
                  <a:pt x="7625" y="4899"/>
                </a:moveTo>
                <a:cubicBezTo>
                  <a:pt x="7924" y="4899"/>
                  <a:pt x="8179" y="4942"/>
                  <a:pt x="8435" y="4984"/>
                </a:cubicBezTo>
                <a:cubicBezTo>
                  <a:pt x="8648" y="5070"/>
                  <a:pt x="8861" y="5112"/>
                  <a:pt x="9074" y="5240"/>
                </a:cubicBezTo>
                <a:cubicBezTo>
                  <a:pt x="9287" y="5325"/>
                  <a:pt x="9500" y="5496"/>
                  <a:pt x="9713" y="5666"/>
                </a:cubicBezTo>
                <a:cubicBezTo>
                  <a:pt x="10309" y="6177"/>
                  <a:pt x="10650" y="6859"/>
                  <a:pt x="10778" y="7625"/>
                </a:cubicBezTo>
                <a:cubicBezTo>
                  <a:pt x="10778" y="7881"/>
                  <a:pt x="10778" y="8179"/>
                  <a:pt x="10778" y="8435"/>
                </a:cubicBezTo>
                <a:cubicBezTo>
                  <a:pt x="10735" y="8776"/>
                  <a:pt x="10650" y="9074"/>
                  <a:pt x="10480" y="9372"/>
                </a:cubicBezTo>
                <a:cubicBezTo>
                  <a:pt x="10394" y="9542"/>
                  <a:pt x="10267" y="9713"/>
                  <a:pt x="10139" y="9883"/>
                </a:cubicBezTo>
                <a:lnTo>
                  <a:pt x="10096" y="9926"/>
                </a:lnTo>
                <a:cubicBezTo>
                  <a:pt x="9968" y="10096"/>
                  <a:pt x="9798" y="10224"/>
                  <a:pt x="9628" y="10394"/>
                </a:cubicBezTo>
                <a:cubicBezTo>
                  <a:pt x="9159" y="10778"/>
                  <a:pt x="8520" y="11033"/>
                  <a:pt x="7924" y="11076"/>
                </a:cubicBezTo>
                <a:lnTo>
                  <a:pt x="7370" y="11076"/>
                </a:lnTo>
                <a:cubicBezTo>
                  <a:pt x="7029" y="11033"/>
                  <a:pt x="6688" y="10906"/>
                  <a:pt x="6348" y="10778"/>
                </a:cubicBezTo>
                <a:cubicBezTo>
                  <a:pt x="6049" y="10607"/>
                  <a:pt x="5794" y="10437"/>
                  <a:pt x="5581" y="10181"/>
                </a:cubicBezTo>
                <a:cubicBezTo>
                  <a:pt x="5453" y="10096"/>
                  <a:pt x="5325" y="9968"/>
                  <a:pt x="5240" y="9798"/>
                </a:cubicBezTo>
                <a:cubicBezTo>
                  <a:pt x="4814" y="9287"/>
                  <a:pt x="4601" y="8605"/>
                  <a:pt x="4644" y="7924"/>
                </a:cubicBezTo>
                <a:cubicBezTo>
                  <a:pt x="4644" y="7711"/>
                  <a:pt x="4644" y="7540"/>
                  <a:pt x="4686" y="7370"/>
                </a:cubicBezTo>
                <a:cubicBezTo>
                  <a:pt x="4771" y="7114"/>
                  <a:pt x="4857" y="6859"/>
                  <a:pt x="4942" y="6646"/>
                </a:cubicBezTo>
                <a:cubicBezTo>
                  <a:pt x="5112" y="6305"/>
                  <a:pt x="5325" y="6007"/>
                  <a:pt x="5581" y="5751"/>
                </a:cubicBezTo>
                <a:cubicBezTo>
                  <a:pt x="5751" y="5623"/>
                  <a:pt x="5922" y="5453"/>
                  <a:pt x="6135" y="5325"/>
                </a:cubicBezTo>
                <a:cubicBezTo>
                  <a:pt x="6560" y="5070"/>
                  <a:pt x="7114" y="4942"/>
                  <a:pt x="7625" y="4899"/>
                </a:cubicBezTo>
                <a:close/>
                <a:moveTo>
                  <a:pt x="6731" y="0"/>
                </a:moveTo>
                <a:lnTo>
                  <a:pt x="3919" y="938"/>
                </a:lnTo>
                <a:lnTo>
                  <a:pt x="4516" y="2641"/>
                </a:lnTo>
                <a:cubicBezTo>
                  <a:pt x="4005" y="2982"/>
                  <a:pt x="3493" y="3366"/>
                  <a:pt x="3110" y="3834"/>
                </a:cubicBezTo>
                <a:lnTo>
                  <a:pt x="1534" y="3067"/>
                </a:lnTo>
                <a:lnTo>
                  <a:pt x="213" y="5709"/>
                </a:lnTo>
                <a:lnTo>
                  <a:pt x="1704" y="6433"/>
                </a:lnTo>
                <a:cubicBezTo>
                  <a:pt x="1534" y="7072"/>
                  <a:pt x="1491" y="7711"/>
                  <a:pt x="1534" y="8392"/>
                </a:cubicBezTo>
                <a:lnTo>
                  <a:pt x="0" y="8903"/>
                </a:lnTo>
                <a:lnTo>
                  <a:pt x="980" y="11715"/>
                </a:lnTo>
                <a:lnTo>
                  <a:pt x="2428" y="11246"/>
                </a:lnTo>
                <a:cubicBezTo>
                  <a:pt x="2769" y="11800"/>
                  <a:pt x="3238" y="12311"/>
                  <a:pt x="3749" y="12737"/>
                </a:cubicBezTo>
                <a:lnTo>
                  <a:pt x="3067" y="14100"/>
                </a:lnTo>
                <a:lnTo>
                  <a:pt x="5709" y="15421"/>
                </a:lnTo>
                <a:lnTo>
                  <a:pt x="6433" y="14015"/>
                </a:lnTo>
                <a:cubicBezTo>
                  <a:pt x="6845" y="14098"/>
                  <a:pt x="7258" y="14145"/>
                  <a:pt x="7682" y="14145"/>
                </a:cubicBezTo>
                <a:cubicBezTo>
                  <a:pt x="7915" y="14145"/>
                  <a:pt x="8151" y="14131"/>
                  <a:pt x="8392" y="14100"/>
                </a:cubicBezTo>
                <a:lnTo>
                  <a:pt x="8903" y="15634"/>
                </a:lnTo>
                <a:lnTo>
                  <a:pt x="11758" y="14697"/>
                </a:lnTo>
                <a:lnTo>
                  <a:pt x="11204" y="13078"/>
                </a:lnTo>
                <a:cubicBezTo>
                  <a:pt x="11715" y="12737"/>
                  <a:pt x="12183" y="12311"/>
                  <a:pt x="12567" y="11800"/>
                </a:cubicBezTo>
                <a:lnTo>
                  <a:pt x="14143" y="12567"/>
                </a:lnTo>
                <a:lnTo>
                  <a:pt x="15464" y="9926"/>
                </a:lnTo>
                <a:lnTo>
                  <a:pt x="13760" y="9074"/>
                </a:lnTo>
                <a:cubicBezTo>
                  <a:pt x="13887" y="8520"/>
                  <a:pt x="13887" y="7924"/>
                  <a:pt x="13845" y="7327"/>
                </a:cubicBezTo>
                <a:lnTo>
                  <a:pt x="15677" y="6731"/>
                </a:lnTo>
                <a:lnTo>
                  <a:pt x="14697" y="3919"/>
                </a:lnTo>
                <a:lnTo>
                  <a:pt x="12865" y="4558"/>
                </a:lnTo>
                <a:cubicBezTo>
                  <a:pt x="12524" y="4090"/>
                  <a:pt x="12183" y="3664"/>
                  <a:pt x="11758" y="3280"/>
                </a:cubicBezTo>
                <a:lnTo>
                  <a:pt x="12609" y="1534"/>
                </a:lnTo>
                <a:lnTo>
                  <a:pt x="9926" y="213"/>
                </a:lnTo>
                <a:lnTo>
                  <a:pt x="9074" y="1917"/>
                </a:lnTo>
                <a:cubicBezTo>
                  <a:pt x="8658" y="1821"/>
                  <a:pt x="8219" y="1774"/>
                  <a:pt x="7792" y="1774"/>
                </a:cubicBezTo>
                <a:cubicBezTo>
                  <a:pt x="7649" y="1774"/>
                  <a:pt x="7508" y="1779"/>
                  <a:pt x="7370" y="1789"/>
                </a:cubicBezTo>
                <a:lnTo>
                  <a:pt x="67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263" name="Google Shape;263;p21"/>
          <p:cNvSpPr txBox="1"/>
          <p:nvPr>
            <p:ph idx="6" type="ctrTitle"/>
          </p:nvPr>
        </p:nvSpPr>
        <p:spPr>
          <a:xfrm>
            <a:off x="223675" y="400475"/>
            <a:ext cx="85206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MOCKUPS</a:t>
            </a:r>
            <a:endParaRPr/>
          </a:p>
        </p:txBody>
      </p:sp>
      <p:cxnSp>
        <p:nvCxnSpPr>
          <p:cNvPr id="264" name="Google Shape;264;p21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5" name="Google Shape;265;p21"/>
          <p:cNvSpPr/>
          <p:nvPr/>
        </p:nvSpPr>
        <p:spPr>
          <a:xfrm rot="-8573578">
            <a:off x="52902" y="179738"/>
            <a:ext cx="755592" cy="874209"/>
          </a:xfrm>
          <a:custGeom>
            <a:rect b="b" l="l" r="r" t="t"/>
            <a:pathLst>
              <a:path extrusionOk="0" fill="none" h="27306" w="23601">
                <a:moveTo>
                  <a:pt x="7583" y="1747"/>
                </a:moveTo>
                <a:cubicBezTo>
                  <a:pt x="16316" y="0"/>
                  <a:pt x="23600" y="8392"/>
                  <a:pt x="20704" y="16784"/>
                </a:cubicBezTo>
                <a:cubicBezTo>
                  <a:pt x="17807" y="25218"/>
                  <a:pt x="6859" y="27306"/>
                  <a:pt x="1108" y="20533"/>
                </a:cubicBezTo>
                <a:cubicBezTo>
                  <a:pt x="682" y="20064"/>
                  <a:pt x="299" y="19553"/>
                  <a:pt x="1" y="18999"/>
                </a:cubicBezTo>
              </a:path>
            </a:pathLst>
          </a:custGeom>
          <a:solidFill>
            <a:schemeClr val="accent1"/>
          </a:solidFill>
          <a:ln cap="rnd" cmpd="sng" w="13850">
            <a:solidFill>
              <a:schemeClr val="accent1"/>
            </a:solidFill>
            <a:prstDash val="solid"/>
            <a:miter lim="42598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266" name="Google Shape;266;p21"/>
          <p:cNvSpPr/>
          <p:nvPr/>
        </p:nvSpPr>
        <p:spPr>
          <a:xfrm rot="-8573578">
            <a:off x="218845" y="409850"/>
            <a:ext cx="501903" cy="500527"/>
          </a:xfrm>
          <a:custGeom>
            <a:rect b="b" l="l" r="r" t="t"/>
            <a:pathLst>
              <a:path extrusionOk="0" h="15634" w="15677">
                <a:moveTo>
                  <a:pt x="7625" y="4899"/>
                </a:moveTo>
                <a:cubicBezTo>
                  <a:pt x="7924" y="4899"/>
                  <a:pt x="8179" y="4942"/>
                  <a:pt x="8435" y="4984"/>
                </a:cubicBezTo>
                <a:cubicBezTo>
                  <a:pt x="8648" y="5070"/>
                  <a:pt x="8861" y="5112"/>
                  <a:pt x="9074" y="5240"/>
                </a:cubicBezTo>
                <a:cubicBezTo>
                  <a:pt x="9287" y="5325"/>
                  <a:pt x="9500" y="5496"/>
                  <a:pt x="9713" y="5666"/>
                </a:cubicBezTo>
                <a:cubicBezTo>
                  <a:pt x="10309" y="6177"/>
                  <a:pt x="10650" y="6859"/>
                  <a:pt x="10778" y="7625"/>
                </a:cubicBezTo>
                <a:cubicBezTo>
                  <a:pt x="10778" y="7881"/>
                  <a:pt x="10778" y="8179"/>
                  <a:pt x="10778" y="8435"/>
                </a:cubicBezTo>
                <a:cubicBezTo>
                  <a:pt x="10735" y="8776"/>
                  <a:pt x="10650" y="9074"/>
                  <a:pt x="10480" y="9372"/>
                </a:cubicBezTo>
                <a:cubicBezTo>
                  <a:pt x="10394" y="9542"/>
                  <a:pt x="10267" y="9713"/>
                  <a:pt x="10139" y="9883"/>
                </a:cubicBezTo>
                <a:lnTo>
                  <a:pt x="10096" y="9926"/>
                </a:lnTo>
                <a:cubicBezTo>
                  <a:pt x="9968" y="10096"/>
                  <a:pt x="9798" y="10224"/>
                  <a:pt x="9628" y="10394"/>
                </a:cubicBezTo>
                <a:cubicBezTo>
                  <a:pt x="9159" y="10778"/>
                  <a:pt x="8520" y="11033"/>
                  <a:pt x="7924" y="11076"/>
                </a:cubicBezTo>
                <a:lnTo>
                  <a:pt x="7370" y="11076"/>
                </a:lnTo>
                <a:cubicBezTo>
                  <a:pt x="7029" y="11033"/>
                  <a:pt x="6688" y="10906"/>
                  <a:pt x="6348" y="10778"/>
                </a:cubicBezTo>
                <a:cubicBezTo>
                  <a:pt x="6049" y="10607"/>
                  <a:pt x="5794" y="10437"/>
                  <a:pt x="5581" y="10181"/>
                </a:cubicBezTo>
                <a:cubicBezTo>
                  <a:pt x="5453" y="10096"/>
                  <a:pt x="5325" y="9968"/>
                  <a:pt x="5240" y="9798"/>
                </a:cubicBezTo>
                <a:cubicBezTo>
                  <a:pt x="4814" y="9287"/>
                  <a:pt x="4601" y="8605"/>
                  <a:pt x="4644" y="7924"/>
                </a:cubicBezTo>
                <a:cubicBezTo>
                  <a:pt x="4644" y="7711"/>
                  <a:pt x="4644" y="7540"/>
                  <a:pt x="4686" y="7370"/>
                </a:cubicBezTo>
                <a:cubicBezTo>
                  <a:pt x="4771" y="7114"/>
                  <a:pt x="4857" y="6859"/>
                  <a:pt x="4942" y="6646"/>
                </a:cubicBezTo>
                <a:cubicBezTo>
                  <a:pt x="5112" y="6305"/>
                  <a:pt x="5325" y="6007"/>
                  <a:pt x="5581" y="5751"/>
                </a:cubicBezTo>
                <a:cubicBezTo>
                  <a:pt x="5751" y="5623"/>
                  <a:pt x="5922" y="5453"/>
                  <a:pt x="6135" y="5325"/>
                </a:cubicBezTo>
                <a:cubicBezTo>
                  <a:pt x="6560" y="5070"/>
                  <a:pt x="7114" y="4942"/>
                  <a:pt x="7625" y="4899"/>
                </a:cubicBezTo>
                <a:close/>
                <a:moveTo>
                  <a:pt x="6731" y="0"/>
                </a:moveTo>
                <a:lnTo>
                  <a:pt x="3919" y="938"/>
                </a:lnTo>
                <a:lnTo>
                  <a:pt x="4516" y="2641"/>
                </a:lnTo>
                <a:cubicBezTo>
                  <a:pt x="4005" y="2982"/>
                  <a:pt x="3493" y="3366"/>
                  <a:pt x="3110" y="3834"/>
                </a:cubicBezTo>
                <a:lnTo>
                  <a:pt x="1534" y="3067"/>
                </a:lnTo>
                <a:lnTo>
                  <a:pt x="213" y="5709"/>
                </a:lnTo>
                <a:lnTo>
                  <a:pt x="1704" y="6433"/>
                </a:lnTo>
                <a:cubicBezTo>
                  <a:pt x="1534" y="7072"/>
                  <a:pt x="1491" y="7711"/>
                  <a:pt x="1534" y="8392"/>
                </a:cubicBezTo>
                <a:lnTo>
                  <a:pt x="0" y="8903"/>
                </a:lnTo>
                <a:lnTo>
                  <a:pt x="980" y="11715"/>
                </a:lnTo>
                <a:lnTo>
                  <a:pt x="2428" y="11246"/>
                </a:lnTo>
                <a:cubicBezTo>
                  <a:pt x="2769" y="11800"/>
                  <a:pt x="3238" y="12311"/>
                  <a:pt x="3749" y="12737"/>
                </a:cubicBezTo>
                <a:lnTo>
                  <a:pt x="3067" y="14100"/>
                </a:lnTo>
                <a:lnTo>
                  <a:pt x="5709" y="15421"/>
                </a:lnTo>
                <a:lnTo>
                  <a:pt x="6433" y="14015"/>
                </a:lnTo>
                <a:cubicBezTo>
                  <a:pt x="6845" y="14098"/>
                  <a:pt x="7258" y="14145"/>
                  <a:pt x="7682" y="14145"/>
                </a:cubicBezTo>
                <a:cubicBezTo>
                  <a:pt x="7915" y="14145"/>
                  <a:pt x="8151" y="14131"/>
                  <a:pt x="8392" y="14100"/>
                </a:cubicBezTo>
                <a:lnTo>
                  <a:pt x="8903" y="15634"/>
                </a:lnTo>
                <a:lnTo>
                  <a:pt x="11758" y="14697"/>
                </a:lnTo>
                <a:lnTo>
                  <a:pt x="11204" y="13078"/>
                </a:lnTo>
                <a:cubicBezTo>
                  <a:pt x="11715" y="12737"/>
                  <a:pt x="12183" y="12311"/>
                  <a:pt x="12567" y="11800"/>
                </a:cubicBezTo>
                <a:lnTo>
                  <a:pt x="14143" y="12567"/>
                </a:lnTo>
                <a:lnTo>
                  <a:pt x="15464" y="9926"/>
                </a:lnTo>
                <a:lnTo>
                  <a:pt x="13760" y="9074"/>
                </a:lnTo>
                <a:cubicBezTo>
                  <a:pt x="13887" y="8520"/>
                  <a:pt x="13887" y="7924"/>
                  <a:pt x="13845" y="7327"/>
                </a:cubicBezTo>
                <a:lnTo>
                  <a:pt x="15677" y="6731"/>
                </a:lnTo>
                <a:lnTo>
                  <a:pt x="14697" y="3919"/>
                </a:lnTo>
                <a:lnTo>
                  <a:pt x="12865" y="4558"/>
                </a:lnTo>
                <a:cubicBezTo>
                  <a:pt x="12524" y="4090"/>
                  <a:pt x="12183" y="3664"/>
                  <a:pt x="11758" y="3280"/>
                </a:cubicBezTo>
                <a:lnTo>
                  <a:pt x="12609" y="1534"/>
                </a:lnTo>
                <a:lnTo>
                  <a:pt x="9926" y="213"/>
                </a:lnTo>
                <a:lnTo>
                  <a:pt x="9074" y="1917"/>
                </a:lnTo>
                <a:cubicBezTo>
                  <a:pt x="8658" y="1821"/>
                  <a:pt x="8219" y="1774"/>
                  <a:pt x="7792" y="1774"/>
                </a:cubicBezTo>
                <a:cubicBezTo>
                  <a:pt x="7649" y="1774"/>
                  <a:pt x="7508" y="1779"/>
                  <a:pt x="7370" y="1789"/>
                </a:cubicBezTo>
                <a:lnTo>
                  <a:pt x="67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pic>
        <p:nvPicPr>
          <p:cNvPr id="267" name="Google Shape;26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675" y="1372288"/>
            <a:ext cx="2729964" cy="272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74902" y="1432101"/>
            <a:ext cx="5829424" cy="2826031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21"/>
          <p:cNvSpPr txBox="1"/>
          <p:nvPr/>
        </p:nvSpPr>
        <p:spPr>
          <a:xfrm>
            <a:off x="4899950" y="1138500"/>
            <a:ext cx="4364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CLIENTES</a:t>
            </a:r>
            <a:endParaRPr sz="18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2"/>
          <p:cNvSpPr/>
          <p:nvPr/>
        </p:nvSpPr>
        <p:spPr>
          <a:xfrm rot="-3173578">
            <a:off x="8358702" y="179738"/>
            <a:ext cx="755592" cy="874209"/>
          </a:xfrm>
          <a:custGeom>
            <a:rect b="b" l="l" r="r" t="t"/>
            <a:pathLst>
              <a:path extrusionOk="0" fill="none" h="27306" w="23601">
                <a:moveTo>
                  <a:pt x="7583" y="1747"/>
                </a:moveTo>
                <a:cubicBezTo>
                  <a:pt x="16316" y="0"/>
                  <a:pt x="23600" y="8392"/>
                  <a:pt x="20704" y="16784"/>
                </a:cubicBezTo>
                <a:cubicBezTo>
                  <a:pt x="17807" y="25218"/>
                  <a:pt x="6859" y="27306"/>
                  <a:pt x="1108" y="20533"/>
                </a:cubicBezTo>
                <a:cubicBezTo>
                  <a:pt x="682" y="20064"/>
                  <a:pt x="299" y="19553"/>
                  <a:pt x="1" y="18999"/>
                </a:cubicBezTo>
              </a:path>
            </a:pathLst>
          </a:custGeom>
          <a:solidFill>
            <a:schemeClr val="accent1"/>
          </a:solidFill>
          <a:ln cap="rnd" cmpd="sng" w="13850">
            <a:solidFill>
              <a:schemeClr val="accent1"/>
            </a:solidFill>
            <a:prstDash val="solid"/>
            <a:miter lim="42598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275" name="Google Shape;275;p22"/>
          <p:cNvSpPr/>
          <p:nvPr/>
        </p:nvSpPr>
        <p:spPr>
          <a:xfrm>
            <a:off x="5784719" y="3707004"/>
            <a:ext cx="1373867" cy="1113719"/>
          </a:xfrm>
          <a:custGeom>
            <a:rect b="b" l="l" r="r" t="t"/>
            <a:pathLst>
              <a:path extrusionOk="0" fill="none" h="20789" w="25645">
                <a:moveTo>
                  <a:pt x="23472" y="5709"/>
                </a:moveTo>
                <a:cubicBezTo>
                  <a:pt x="25645" y="13547"/>
                  <a:pt x="18488" y="20789"/>
                  <a:pt x="10608" y="18744"/>
                </a:cubicBezTo>
                <a:cubicBezTo>
                  <a:pt x="2684" y="16657"/>
                  <a:pt x="1" y="6859"/>
                  <a:pt x="5752" y="1066"/>
                </a:cubicBezTo>
                <a:cubicBezTo>
                  <a:pt x="6092" y="683"/>
                  <a:pt x="6518" y="299"/>
                  <a:pt x="6944" y="1"/>
                </a:cubicBezTo>
              </a:path>
            </a:pathLst>
          </a:custGeom>
          <a:solidFill>
            <a:schemeClr val="accent1"/>
          </a:solidFill>
          <a:ln cap="rnd" cmpd="sng" w="13850">
            <a:solidFill>
              <a:schemeClr val="accent1"/>
            </a:solidFill>
            <a:prstDash val="solid"/>
            <a:miter lim="42598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22"/>
          <p:cNvSpPr/>
          <p:nvPr/>
        </p:nvSpPr>
        <p:spPr>
          <a:xfrm>
            <a:off x="-2" y="2933780"/>
            <a:ext cx="2563026" cy="2560152"/>
          </a:xfrm>
          <a:custGeom>
            <a:rect b="b" l="l" r="r" t="t"/>
            <a:pathLst>
              <a:path extrusionOk="0" fill="none" h="39191" w="39235">
                <a:moveTo>
                  <a:pt x="37487" y="27817"/>
                </a:moveTo>
                <a:lnTo>
                  <a:pt x="39234" y="20661"/>
                </a:lnTo>
                <a:lnTo>
                  <a:pt x="34719" y="19511"/>
                </a:lnTo>
                <a:cubicBezTo>
                  <a:pt x="34676" y="18062"/>
                  <a:pt x="34420" y="16614"/>
                  <a:pt x="33952" y="15251"/>
                </a:cubicBezTo>
                <a:lnTo>
                  <a:pt x="38041" y="12780"/>
                </a:lnTo>
                <a:lnTo>
                  <a:pt x="34250" y="6475"/>
                </a:lnTo>
                <a:lnTo>
                  <a:pt x="30075" y="8989"/>
                </a:lnTo>
                <a:cubicBezTo>
                  <a:pt x="29053" y="8009"/>
                  <a:pt x="27903" y="7157"/>
                  <a:pt x="26668" y="6475"/>
                </a:cubicBezTo>
                <a:lnTo>
                  <a:pt x="27860" y="1747"/>
                </a:lnTo>
                <a:lnTo>
                  <a:pt x="20704" y="1"/>
                </a:lnTo>
                <a:lnTo>
                  <a:pt x="19554" y="4601"/>
                </a:lnTo>
                <a:cubicBezTo>
                  <a:pt x="18105" y="4601"/>
                  <a:pt x="16657" y="4772"/>
                  <a:pt x="15294" y="5155"/>
                </a:cubicBezTo>
                <a:lnTo>
                  <a:pt x="12866" y="1108"/>
                </a:lnTo>
                <a:lnTo>
                  <a:pt x="6518" y="4942"/>
                </a:lnTo>
                <a:lnTo>
                  <a:pt x="8819" y="8776"/>
                </a:lnTo>
                <a:cubicBezTo>
                  <a:pt x="7711" y="9841"/>
                  <a:pt x="6774" y="11033"/>
                  <a:pt x="6007" y="12354"/>
                </a:cubicBezTo>
                <a:lnTo>
                  <a:pt x="1790" y="11289"/>
                </a:lnTo>
                <a:lnTo>
                  <a:pt x="1" y="18531"/>
                </a:lnTo>
                <a:lnTo>
                  <a:pt x="3963" y="19511"/>
                </a:lnTo>
                <a:cubicBezTo>
                  <a:pt x="3920" y="21129"/>
                  <a:pt x="4133" y="22748"/>
                  <a:pt x="4602" y="24282"/>
                </a:cubicBezTo>
                <a:lnTo>
                  <a:pt x="1194" y="26326"/>
                </a:lnTo>
                <a:lnTo>
                  <a:pt x="4985" y="32673"/>
                </a:lnTo>
                <a:lnTo>
                  <a:pt x="8308" y="30671"/>
                </a:lnTo>
                <a:cubicBezTo>
                  <a:pt x="9458" y="31907"/>
                  <a:pt x="10821" y="32886"/>
                  <a:pt x="12312" y="33653"/>
                </a:cubicBezTo>
                <a:lnTo>
                  <a:pt x="11375" y="37402"/>
                </a:lnTo>
                <a:lnTo>
                  <a:pt x="18574" y="39191"/>
                </a:lnTo>
                <a:lnTo>
                  <a:pt x="19511" y="35357"/>
                </a:lnTo>
                <a:cubicBezTo>
                  <a:pt x="21130" y="35357"/>
                  <a:pt x="22748" y="35059"/>
                  <a:pt x="24325" y="34548"/>
                </a:cubicBezTo>
                <a:lnTo>
                  <a:pt x="26412" y="37998"/>
                </a:lnTo>
                <a:lnTo>
                  <a:pt x="32716" y="34164"/>
                </a:lnTo>
                <a:lnTo>
                  <a:pt x="30544" y="30543"/>
                </a:lnTo>
                <a:cubicBezTo>
                  <a:pt x="31609" y="29393"/>
                  <a:pt x="32503" y="28115"/>
                  <a:pt x="33185" y="26710"/>
                </a:cubicBezTo>
                <a:close/>
                <a:moveTo>
                  <a:pt x="26242" y="23430"/>
                </a:moveTo>
                <a:cubicBezTo>
                  <a:pt x="25986" y="23898"/>
                  <a:pt x="25688" y="24367"/>
                  <a:pt x="25347" y="24793"/>
                </a:cubicBezTo>
                <a:cubicBezTo>
                  <a:pt x="22961" y="27902"/>
                  <a:pt x="18574" y="28627"/>
                  <a:pt x="15294" y="26497"/>
                </a:cubicBezTo>
                <a:cubicBezTo>
                  <a:pt x="14953" y="26284"/>
                  <a:pt x="14612" y="26028"/>
                  <a:pt x="14271" y="25730"/>
                </a:cubicBezTo>
                <a:cubicBezTo>
                  <a:pt x="12993" y="24622"/>
                  <a:pt x="12141" y="23131"/>
                  <a:pt x="11843" y="21470"/>
                </a:cubicBezTo>
                <a:cubicBezTo>
                  <a:pt x="11715" y="21001"/>
                  <a:pt x="11673" y="20490"/>
                  <a:pt x="11673" y="20022"/>
                </a:cubicBezTo>
                <a:cubicBezTo>
                  <a:pt x="11673" y="19383"/>
                  <a:pt x="11758" y="18744"/>
                  <a:pt x="11886" y="18147"/>
                </a:cubicBezTo>
                <a:cubicBezTo>
                  <a:pt x="13036" y="13249"/>
                  <a:pt x="18574" y="10778"/>
                  <a:pt x="23004" y="13249"/>
                </a:cubicBezTo>
                <a:cubicBezTo>
                  <a:pt x="23600" y="13589"/>
                  <a:pt x="24197" y="14015"/>
                  <a:pt x="24708" y="14484"/>
                </a:cubicBezTo>
                <a:cubicBezTo>
                  <a:pt x="26625" y="16401"/>
                  <a:pt x="27434" y="19212"/>
                  <a:pt x="26838" y="21853"/>
                </a:cubicBezTo>
                <a:cubicBezTo>
                  <a:pt x="26710" y="22407"/>
                  <a:pt x="26497" y="22918"/>
                  <a:pt x="26242" y="23430"/>
                </a:cubicBezTo>
                <a:close/>
              </a:path>
            </a:pathLst>
          </a:custGeom>
          <a:solidFill>
            <a:schemeClr val="accent1"/>
          </a:solidFill>
          <a:ln cap="flat" cmpd="sng" w="26625">
            <a:solidFill>
              <a:srgbClr val="1EFFC1"/>
            </a:solidFill>
            <a:prstDash val="solid"/>
            <a:miter lim="42598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277" name="Google Shape;277;p22"/>
          <p:cNvSpPr/>
          <p:nvPr/>
        </p:nvSpPr>
        <p:spPr>
          <a:xfrm>
            <a:off x="6101912" y="3732129"/>
            <a:ext cx="837606" cy="839856"/>
          </a:xfrm>
          <a:custGeom>
            <a:rect b="b" l="l" r="r" t="t"/>
            <a:pathLst>
              <a:path extrusionOk="0" h="15677" w="15635">
                <a:moveTo>
                  <a:pt x="7626" y="4942"/>
                </a:moveTo>
                <a:cubicBezTo>
                  <a:pt x="7882" y="4942"/>
                  <a:pt x="8137" y="4942"/>
                  <a:pt x="8393" y="5027"/>
                </a:cubicBezTo>
                <a:cubicBezTo>
                  <a:pt x="8648" y="5070"/>
                  <a:pt x="8861" y="5155"/>
                  <a:pt x="9032" y="5240"/>
                </a:cubicBezTo>
                <a:cubicBezTo>
                  <a:pt x="9287" y="5368"/>
                  <a:pt x="9500" y="5496"/>
                  <a:pt x="9671" y="5666"/>
                </a:cubicBezTo>
                <a:cubicBezTo>
                  <a:pt x="9884" y="5879"/>
                  <a:pt x="10097" y="6092"/>
                  <a:pt x="10225" y="6305"/>
                </a:cubicBezTo>
                <a:cubicBezTo>
                  <a:pt x="10523" y="6731"/>
                  <a:pt x="10693" y="7157"/>
                  <a:pt x="10736" y="7668"/>
                </a:cubicBezTo>
                <a:cubicBezTo>
                  <a:pt x="10778" y="7924"/>
                  <a:pt x="10778" y="8179"/>
                  <a:pt x="10736" y="8478"/>
                </a:cubicBezTo>
                <a:cubicBezTo>
                  <a:pt x="10693" y="8776"/>
                  <a:pt x="10608" y="9074"/>
                  <a:pt x="10480" y="9372"/>
                </a:cubicBezTo>
                <a:cubicBezTo>
                  <a:pt x="10352" y="9585"/>
                  <a:pt x="10225" y="9756"/>
                  <a:pt x="10097" y="9926"/>
                </a:cubicBezTo>
                <a:cubicBezTo>
                  <a:pt x="9926" y="10096"/>
                  <a:pt x="9799" y="10267"/>
                  <a:pt x="9628" y="10394"/>
                </a:cubicBezTo>
                <a:cubicBezTo>
                  <a:pt x="9117" y="10820"/>
                  <a:pt x="8521" y="11033"/>
                  <a:pt x="7882" y="11076"/>
                </a:cubicBezTo>
                <a:lnTo>
                  <a:pt x="7370" y="11076"/>
                </a:lnTo>
                <a:cubicBezTo>
                  <a:pt x="6689" y="11033"/>
                  <a:pt x="6007" y="10735"/>
                  <a:pt x="5539" y="10224"/>
                </a:cubicBezTo>
                <a:cubicBezTo>
                  <a:pt x="5411" y="10096"/>
                  <a:pt x="5326" y="9969"/>
                  <a:pt x="5198" y="9841"/>
                </a:cubicBezTo>
                <a:cubicBezTo>
                  <a:pt x="4815" y="9287"/>
                  <a:pt x="4602" y="8605"/>
                  <a:pt x="4602" y="7924"/>
                </a:cubicBezTo>
                <a:cubicBezTo>
                  <a:pt x="4602" y="7753"/>
                  <a:pt x="4644" y="7540"/>
                  <a:pt x="4687" y="7370"/>
                </a:cubicBezTo>
                <a:cubicBezTo>
                  <a:pt x="4729" y="7114"/>
                  <a:pt x="4815" y="6901"/>
                  <a:pt x="4942" y="6646"/>
                </a:cubicBezTo>
                <a:cubicBezTo>
                  <a:pt x="5070" y="6348"/>
                  <a:pt x="5283" y="6049"/>
                  <a:pt x="5581" y="5794"/>
                </a:cubicBezTo>
                <a:cubicBezTo>
                  <a:pt x="5709" y="5623"/>
                  <a:pt x="5880" y="5496"/>
                  <a:pt x="6093" y="5368"/>
                </a:cubicBezTo>
                <a:cubicBezTo>
                  <a:pt x="6561" y="5112"/>
                  <a:pt x="7072" y="4942"/>
                  <a:pt x="7626" y="4942"/>
                </a:cubicBezTo>
                <a:close/>
                <a:moveTo>
                  <a:pt x="6731" y="1"/>
                </a:moveTo>
                <a:lnTo>
                  <a:pt x="3920" y="938"/>
                </a:lnTo>
                <a:lnTo>
                  <a:pt x="4474" y="2684"/>
                </a:lnTo>
                <a:cubicBezTo>
                  <a:pt x="3963" y="2982"/>
                  <a:pt x="3494" y="3366"/>
                  <a:pt x="3068" y="3834"/>
                </a:cubicBezTo>
                <a:lnTo>
                  <a:pt x="1534" y="3068"/>
                </a:lnTo>
                <a:lnTo>
                  <a:pt x="214" y="5709"/>
                </a:lnTo>
                <a:lnTo>
                  <a:pt x="1662" y="6433"/>
                </a:lnTo>
                <a:cubicBezTo>
                  <a:pt x="1534" y="7072"/>
                  <a:pt x="1449" y="7753"/>
                  <a:pt x="1492" y="8392"/>
                </a:cubicBezTo>
                <a:lnTo>
                  <a:pt x="1" y="8904"/>
                </a:lnTo>
                <a:lnTo>
                  <a:pt x="938" y="11758"/>
                </a:lnTo>
                <a:lnTo>
                  <a:pt x="2429" y="11246"/>
                </a:lnTo>
                <a:cubicBezTo>
                  <a:pt x="2770" y="11800"/>
                  <a:pt x="3196" y="12311"/>
                  <a:pt x="3750" y="12737"/>
                </a:cubicBezTo>
                <a:lnTo>
                  <a:pt x="3068" y="14143"/>
                </a:lnTo>
                <a:lnTo>
                  <a:pt x="5709" y="15464"/>
                </a:lnTo>
                <a:lnTo>
                  <a:pt x="6433" y="14015"/>
                </a:lnTo>
                <a:cubicBezTo>
                  <a:pt x="6859" y="14129"/>
                  <a:pt x="7285" y="14167"/>
                  <a:pt x="7724" y="14167"/>
                </a:cubicBezTo>
                <a:cubicBezTo>
                  <a:pt x="7943" y="14167"/>
                  <a:pt x="8166" y="14157"/>
                  <a:pt x="8393" y="14143"/>
                </a:cubicBezTo>
                <a:lnTo>
                  <a:pt x="8904" y="15677"/>
                </a:lnTo>
                <a:lnTo>
                  <a:pt x="11715" y="14697"/>
                </a:lnTo>
                <a:lnTo>
                  <a:pt x="11204" y="13121"/>
                </a:lnTo>
                <a:cubicBezTo>
                  <a:pt x="11715" y="12737"/>
                  <a:pt x="12184" y="12311"/>
                  <a:pt x="12567" y="11843"/>
                </a:cubicBezTo>
                <a:lnTo>
                  <a:pt x="14101" y="12610"/>
                </a:lnTo>
                <a:lnTo>
                  <a:pt x="15422" y="9926"/>
                </a:lnTo>
                <a:lnTo>
                  <a:pt x="13760" y="9117"/>
                </a:lnTo>
                <a:cubicBezTo>
                  <a:pt x="13845" y="8520"/>
                  <a:pt x="13888" y="7966"/>
                  <a:pt x="13845" y="7370"/>
                </a:cubicBezTo>
                <a:lnTo>
                  <a:pt x="15635" y="6774"/>
                </a:lnTo>
                <a:lnTo>
                  <a:pt x="14697" y="3920"/>
                </a:lnTo>
                <a:lnTo>
                  <a:pt x="12866" y="4559"/>
                </a:lnTo>
                <a:cubicBezTo>
                  <a:pt x="12525" y="4090"/>
                  <a:pt x="12141" y="3664"/>
                  <a:pt x="11715" y="3323"/>
                </a:cubicBezTo>
                <a:lnTo>
                  <a:pt x="12610" y="1534"/>
                </a:lnTo>
                <a:lnTo>
                  <a:pt x="9926" y="214"/>
                </a:lnTo>
                <a:lnTo>
                  <a:pt x="9074" y="1960"/>
                </a:lnTo>
                <a:cubicBezTo>
                  <a:pt x="8521" y="1832"/>
                  <a:pt x="7924" y="1790"/>
                  <a:pt x="7370" y="1790"/>
                </a:cubicBezTo>
                <a:lnTo>
                  <a:pt x="673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22"/>
          <p:cNvSpPr/>
          <p:nvPr/>
        </p:nvSpPr>
        <p:spPr>
          <a:xfrm rot="-3173578">
            <a:off x="8442275" y="405678"/>
            <a:ext cx="501903" cy="500527"/>
          </a:xfrm>
          <a:custGeom>
            <a:rect b="b" l="l" r="r" t="t"/>
            <a:pathLst>
              <a:path extrusionOk="0" h="15634" w="15677">
                <a:moveTo>
                  <a:pt x="7625" y="4899"/>
                </a:moveTo>
                <a:cubicBezTo>
                  <a:pt x="7924" y="4899"/>
                  <a:pt x="8179" y="4942"/>
                  <a:pt x="8435" y="4984"/>
                </a:cubicBezTo>
                <a:cubicBezTo>
                  <a:pt x="8648" y="5070"/>
                  <a:pt x="8861" y="5112"/>
                  <a:pt x="9074" y="5240"/>
                </a:cubicBezTo>
                <a:cubicBezTo>
                  <a:pt x="9287" y="5325"/>
                  <a:pt x="9500" y="5496"/>
                  <a:pt x="9713" y="5666"/>
                </a:cubicBezTo>
                <a:cubicBezTo>
                  <a:pt x="10309" y="6177"/>
                  <a:pt x="10650" y="6859"/>
                  <a:pt x="10778" y="7625"/>
                </a:cubicBezTo>
                <a:cubicBezTo>
                  <a:pt x="10778" y="7881"/>
                  <a:pt x="10778" y="8179"/>
                  <a:pt x="10778" y="8435"/>
                </a:cubicBezTo>
                <a:cubicBezTo>
                  <a:pt x="10735" y="8776"/>
                  <a:pt x="10650" y="9074"/>
                  <a:pt x="10480" y="9372"/>
                </a:cubicBezTo>
                <a:cubicBezTo>
                  <a:pt x="10394" y="9542"/>
                  <a:pt x="10267" y="9713"/>
                  <a:pt x="10139" y="9883"/>
                </a:cubicBezTo>
                <a:lnTo>
                  <a:pt x="10096" y="9926"/>
                </a:lnTo>
                <a:cubicBezTo>
                  <a:pt x="9968" y="10096"/>
                  <a:pt x="9798" y="10224"/>
                  <a:pt x="9628" y="10394"/>
                </a:cubicBezTo>
                <a:cubicBezTo>
                  <a:pt x="9159" y="10778"/>
                  <a:pt x="8520" y="11033"/>
                  <a:pt x="7924" y="11076"/>
                </a:cubicBezTo>
                <a:lnTo>
                  <a:pt x="7370" y="11076"/>
                </a:lnTo>
                <a:cubicBezTo>
                  <a:pt x="7029" y="11033"/>
                  <a:pt x="6688" y="10906"/>
                  <a:pt x="6348" y="10778"/>
                </a:cubicBezTo>
                <a:cubicBezTo>
                  <a:pt x="6049" y="10607"/>
                  <a:pt x="5794" y="10437"/>
                  <a:pt x="5581" y="10181"/>
                </a:cubicBezTo>
                <a:cubicBezTo>
                  <a:pt x="5453" y="10096"/>
                  <a:pt x="5325" y="9968"/>
                  <a:pt x="5240" y="9798"/>
                </a:cubicBezTo>
                <a:cubicBezTo>
                  <a:pt x="4814" y="9287"/>
                  <a:pt x="4601" y="8605"/>
                  <a:pt x="4644" y="7924"/>
                </a:cubicBezTo>
                <a:cubicBezTo>
                  <a:pt x="4644" y="7711"/>
                  <a:pt x="4644" y="7540"/>
                  <a:pt x="4686" y="7370"/>
                </a:cubicBezTo>
                <a:cubicBezTo>
                  <a:pt x="4771" y="7114"/>
                  <a:pt x="4857" y="6859"/>
                  <a:pt x="4942" y="6646"/>
                </a:cubicBezTo>
                <a:cubicBezTo>
                  <a:pt x="5112" y="6305"/>
                  <a:pt x="5325" y="6007"/>
                  <a:pt x="5581" y="5751"/>
                </a:cubicBezTo>
                <a:cubicBezTo>
                  <a:pt x="5751" y="5623"/>
                  <a:pt x="5922" y="5453"/>
                  <a:pt x="6135" y="5325"/>
                </a:cubicBezTo>
                <a:cubicBezTo>
                  <a:pt x="6560" y="5070"/>
                  <a:pt x="7114" y="4942"/>
                  <a:pt x="7625" y="4899"/>
                </a:cubicBezTo>
                <a:close/>
                <a:moveTo>
                  <a:pt x="6731" y="0"/>
                </a:moveTo>
                <a:lnTo>
                  <a:pt x="3919" y="938"/>
                </a:lnTo>
                <a:lnTo>
                  <a:pt x="4516" y="2641"/>
                </a:lnTo>
                <a:cubicBezTo>
                  <a:pt x="4005" y="2982"/>
                  <a:pt x="3493" y="3366"/>
                  <a:pt x="3110" y="3834"/>
                </a:cubicBezTo>
                <a:lnTo>
                  <a:pt x="1534" y="3067"/>
                </a:lnTo>
                <a:lnTo>
                  <a:pt x="213" y="5709"/>
                </a:lnTo>
                <a:lnTo>
                  <a:pt x="1704" y="6433"/>
                </a:lnTo>
                <a:cubicBezTo>
                  <a:pt x="1534" y="7072"/>
                  <a:pt x="1491" y="7711"/>
                  <a:pt x="1534" y="8392"/>
                </a:cubicBezTo>
                <a:lnTo>
                  <a:pt x="0" y="8903"/>
                </a:lnTo>
                <a:lnTo>
                  <a:pt x="980" y="11715"/>
                </a:lnTo>
                <a:lnTo>
                  <a:pt x="2428" y="11246"/>
                </a:lnTo>
                <a:cubicBezTo>
                  <a:pt x="2769" y="11800"/>
                  <a:pt x="3238" y="12311"/>
                  <a:pt x="3749" y="12737"/>
                </a:cubicBezTo>
                <a:lnTo>
                  <a:pt x="3067" y="14100"/>
                </a:lnTo>
                <a:lnTo>
                  <a:pt x="5709" y="15421"/>
                </a:lnTo>
                <a:lnTo>
                  <a:pt x="6433" y="14015"/>
                </a:lnTo>
                <a:cubicBezTo>
                  <a:pt x="6845" y="14098"/>
                  <a:pt x="7258" y="14145"/>
                  <a:pt x="7682" y="14145"/>
                </a:cubicBezTo>
                <a:cubicBezTo>
                  <a:pt x="7915" y="14145"/>
                  <a:pt x="8151" y="14131"/>
                  <a:pt x="8392" y="14100"/>
                </a:cubicBezTo>
                <a:lnTo>
                  <a:pt x="8903" y="15634"/>
                </a:lnTo>
                <a:lnTo>
                  <a:pt x="11758" y="14697"/>
                </a:lnTo>
                <a:lnTo>
                  <a:pt x="11204" y="13078"/>
                </a:lnTo>
                <a:cubicBezTo>
                  <a:pt x="11715" y="12737"/>
                  <a:pt x="12183" y="12311"/>
                  <a:pt x="12567" y="11800"/>
                </a:cubicBezTo>
                <a:lnTo>
                  <a:pt x="14143" y="12567"/>
                </a:lnTo>
                <a:lnTo>
                  <a:pt x="15464" y="9926"/>
                </a:lnTo>
                <a:lnTo>
                  <a:pt x="13760" y="9074"/>
                </a:lnTo>
                <a:cubicBezTo>
                  <a:pt x="13887" y="8520"/>
                  <a:pt x="13887" y="7924"/>
                  <a:pt x="13845" y="7327"/>
                </a:cubicBezTo>
                <a:lnTo>
                  <a:pt x="15677" y="6731"/>
                </a:lnTo>
                <a:lnTo>
                  <a:pt x="14697" y="3919"/>
                </a:lnTo>
                <a:lnTo>
                  <a:pt x="12865" y="4558"/>
                </a:lnTo>
                <a:cubicBezTo>
                  <a:pt x="12524" y="4090"/>
                  <a:pt x="12183" y="3664"/>
                  <a:pt x="11758" y="3280"/>
                </a:cubicBezTo>
                <a:lnTo>
                  <a:pt x="12609" y="1534"/>
                </a:lnTo>
                <a:lnTo>
                  <a:pt x="9926" y="213"/>
                </a:lnTo>
                <a:lnTo>
                  <a:pt x="9074" y="1917"/>
                </a:lnTo>
                <a:cubicBezTo>
                  <a:pt x="8658" y="1821"/>
                  <a:pt x="8219" y="1774"/>
                  <a:pt x="7792" y="1774"/>
                </a:cubicBezTo>
                <a:cubicBezTo>
                  <a:pt x="7649" y="1774"/>
                  <a:pt x="7508" y="1779"/>
                  <a:pt x="7370" y="1789"/>
                </a:cubicBezTo>
                <a:lnTo>
                  <a:pt x="67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279" name="Google Shape;279;p22"/>
          <p:cNvSpPr txBox="1"/>
          <p:nvPr>
            <p:ph idx="6" type="ctrTitle"/>
          </p:nvPr>
        </p:nvSpPr>
        <p:spPr>
          <a:xfrm>
            <a:off x="131638" y="195525"/>
            <a:ext cx="85206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MOCKUPS</a:t>
            </a:r>
            <a:endParaRPr/>
          </a:p>
        </p:txBody>
      </p:sp>
      <p:cxnSp>
        <p:nvCxnSpPr>
          <p:cNvPr id="280" name="Google Shape;280;p22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1" name="Google Shape;281;p22"/>
          <p:cNvSpPr/>
          <p:nvPr/>
        </p:nvSpPr>
        <p:spPr>
          <a:xfrm rot="-8573578">
            <a:off x="52902" y="179738"/>
            <a:ext cx="755592" cy="874209"/>
          </a:xfrm>
          <a:custGeom>
            <a:rect b="b" l="l" r="r" t="t"/>
            <a:pathLst>
              <a:path extrusionOk="0" fill="none" h="27306" w="23601">
                <a:moveTo>
                  <a:pt x="7583" y="1747"/>
                </a:moveTo>
                <a:cubicBezTo>
                  <a:pt x="16316" y="0"/>
                  <a:pt x="23600" y="8392"/>
                  <a:pt x="20704" y="16784"/>
                </a:cubicBezTo>
                <a:cubicBezTo>
                  <a:pt x="17807" y="25218"/>
                  <a:pt x="6859" y="27306"/>
                  <a:pt x="1108" y="20533"/>
                </a:cubicBezTo>
                <a:cubicBezTo>
                  <a:pt x="682" y="20064"/>
                  <a:pt x="299" y="19553"/>
                  <a:pt x="1" y="18999"/>
                </a:cubicBezTo>
              </a:path>
            </a:pathLst>
          </a:custGeom>
          <a:solidFill>
            <a:schemeClr val="accent1"/>
          </a:solidFill>
          <a:ln cap="rnd" cmpd="sng" w="13850">
            <a:solidFill>
              <a:schemeClr val="accent1"/>
            </a:solidFill>
            <a:prstDash val="solid"/>
            <a:miter lim="42598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282" name="Google Shape;282;p22"/>
          <p:cNvSpPr/>
          <p:nvPr/>
        </p:nvSpPr>
        <p:spPr>
          <a:xfrm rot="-8573578">
            <a:off x="218845" y="409850"/>
            <a:ext cx="501903" cy="500527"/>
          </a:xfrm>
          <a:custGeom>
            <a:rect b="b" l="l" r="r" t="t"/>
            <a:pathLst>
              <a:path extrusionOk="0" h="15634" w="15677">
                <a:moveTo>
                  <a:pt x="7625" y="4899"/>
                </a:moveTo>
                <a:cubicBezTo>
                  <a:pt x="7924" y="4899"/>
                  <a:pt x="8179" y="4942"/>
                  <a:pt x="8435" y="4984"/>
                </a:cubicBezTo>
                <a:cubicBezTo>
                  <a:pt x="8648" y="5070"/>
                  <a:pt x="8861" y="5112"/>
                  <a:pt x="9074" y="5240"/>
                </a:cubicBezTo>
                <a:cubicBezTo>
                  <a:pt x="9287" y="5325"/>
                  <a:pt x="9500" y="5496"/>
                  <a:pt x="9713" y="5666"/>
                </a:cubicBezTo>
                <a:cubicBezTo>
                  <a:pt x="10309" y="6177"/>
                  <a:pt x="10650" y="6859"/>
                  <a:pt x="10778" y="7625"/>
                </a:cubicBezTo>
                <a:cubicBezTo>
                  <a:pt x="10778" y="7881"/>
                  <a:pt x="10778" y="8179"/>
                  <a:pt x="10778" y="8435"/>
                </a:cubicBezTo>
                <a:cubicBezTo>
                  <a:pt x="10735" y="8776"/>
                  <a:pt x="10650" y="9074"/>
                  <a:pt x="10480" y="9372"/>
                </a:cubicBezTo>
                <a:cubicBezTo>
                  <a:pt x="10394" y="9542"/>
                  <a:pt x="10267" y="9713"/>
                  <a:pt x="10139" y="9883"/>
                </a:cubicBezTo>
                <a:lnTo>
                  <a:pt x="10096" y="9926"/>
                </a:lnTo>
                <a:cubicBezTo>
                  <a:pt x="9968" y="10096"/>
                  <a:pt x="9798" y="10224"/>
                  <a:pt x="9628" y="10394"/>
                </a:cubicBezTo>
                <a:cubicBezTo>
                  <a:pt x="9159" y="10778"/>
                  <a:pt x="8520" y="11033"/>
                  <a:pt x="7924" y="11076"/>
                </a:cubicBezTo>
                <a:lnTo>
                  <a:pt x="7370" y="11076"/>
                </a:lnTo>
                <a:cubicBezTo>
                  <a:pt x="7029" y="11033"/>
                  <a:pt x="6688" y="10906"/>
                  <a:pt x="6348" y="10778"/>
                </a:cubicBezTo>
                <a:cubicBezTo>
                  <a:pt x="6049" y="10607"/>
                  <a:pt x="5794" y="10437"/>
                  <a:pt x="5581" y="10181"/>
                </a:cubicBezTo>
                <a:cubicBezTo>
                  <a:pt x="5453" y="10096"/>
                  <a:pt x="5325" y="9968"/>
                  <a:pt x="5240" y="9798"/>
                </a:cubicBezTo>
                <a:cubicBezTo>
                  <a:pt x="4814" y="9287"/>
                  <a:pt x="4601" y="8605"/>
                  <a:pt x="4644" y="7924"/>
                </a:cubicBezTo>
                <a:cubicBezTo>
                  <a:pt x="4644" y="7711"/>
                  <a:pt x="4644" y="7540"/>
                  <a:pt x="4686" y="7370"/>
                </a:cubicBezTo>
                <a:cubicBezTo>
                  <a:pt x="4771" y="7114"/>
                  <a:pt x="4857" y="6859"/>
                  <a:pt x="4942" y="6646"/>
                </a:cubicBezTo>
                <a:cubicBezTo>
                  <a:pt x="5112" y="6305"/>
                  <a:pt x="5325" y="6007"/>
                  <a:pt x="5581" y="5751"/>
                </a:cubicBezTo>
                <a:cubicBezTo>
                  <a:pt x="5751" y="5623"/>
                  <a:pt x="5922" y="5453"/>
                  <a:pt x="6135" y="5325"/>
                </a:cubicBezTo>
                <a:cubicBezTo>
                  <a:pt x="6560" y="5070"/>
                  <a:pt x="7114" y="4942"/>
                  <a:pt x="7625" y="4899"/>
                </a:cubicBezTo>
                <a:close/>
                <a:moveTo>
                  <a:pt x="6731" y="0"/>
                </a:moveTo>
                <a:lnTo>
                  <a:pt x="3919" y="938"/>
                </a:lnTo>
                <a:lnTo>
                  <a:pt x="4516" y="2641"/>
                </a:lnTo>
                <a:cubicBezTo>
                  <a:pt x="4005" y="2982"/>
                  <a:pt x="3493" y="3366"/>
                  <a:pt x="3110" y="3834"/>
                </a:cubicBezTo>
                <a:lnTo>
                  <a:pt x="1534" y="3067"/>
                </a:lnTo>
                <a:lnTo>
                  <a:pt x="213" y="5709"/>
                </a:lnTo>
                <a:lnTo>
                  <a:pt x="1704" y="6433"/>
                </a:lnTo>
                <a:cubicBezTo>
                  <a:pt x="1534" y="7072"/>
                  <a:pt x="1491" y="7711"/>
                  <a:pt x="1534" y="8392"/>
                </a:cubicBezTo>
                <a:lnTo>
                  <a:pt x="0" y="8903"/>
                </a:lnTo>
                <a:lnTo>
                  <a:pt x="980" y="11715"/>
                </a:lnTo>
                <a:lnTo>
                  <a:pt x="2428" y="11246"/>
                </a:lnTo>
                <a:cubicBezTo>
                  <a:pt x="2769" y="11800"/>
                  <a:pt x="3238" y="12311"/>
                  <a:pt x="3749" y="12737"/>
                </a:cubicBezTo>
                <a:lnTo>
                  <a:pt x="3067" y="14100"/>
                </a:lnTo>
                <a:lnTo>
                  <a:pt x="5709" y="15421"/>
                </a:lnTo>
                <a:lnTo>
                  <a:pt x="6433" y="14015"/>
                </a:lnTo>
                <a:cubicBezTo>
                  <a:pt x="6845" y="14098"/>
                  <a:pt x="7258" y="14145"/>
                  <a:pt x="7682" y="14145"/>
                </a:cubicBezTo>
                <a:cubicBezTo>
                  <a:pt x="7915" y="14145"/>
                  <a:pt x="8151" y="14131"/>
                  <a:pt x="8392" y="14100"/>
                </a:cubicBezTo>
                <a:lnTo>
                  <a:pt x="8903" y="15634"/>
                </a:lnTo>
                <a:lnTo>
                  <a:pt x="11758" y="14697"/>
                </a:lnTo>
                <a:lnTo>
                  <a:pt x="11204" y="13078"/>
                </a:lnTo>
                <a:cubicBezTo>
                  <a:pt x="11715" y="12737"/>
                  <a:pt x="12183" y="12311"/>
                  <a:pt x="12567" y="11800"/>
                </a:cubicBezTo>
                <a:lnTo>
                  <a:pt x="14143" y="12567"/>
                </a:lnTo>
                <a:lnTo>
                  <a:pt x="15464" y="9926"/>
                </a:lnTo>
                <a:lnTo>
                  <a:pt x="13760" y="9074"/>
                </a:lnTo>
                <a:cubicBezTo>
                  <a:pt x="13887" y="8520"/>
                  <a:pt x="13887" y="7924"/>
                  <a:pt x="13845" y="7327"/>
                </a:cubicBezTo>
                <a:lnTo>
                  <a:pt x="15677" y="6731"/>
                </a:lnTo>
                <a:lnTo>
                  <a:pt x="14697" y="3919"/>
                </a:lnTo>
                <a:lnTo>
                  <a:pt x="12865" y="4558"/>
                </a:lnTo>
                <a:cubicBezTo>
                  <a:pt x="12524" y="4090"/>
                  <a:pt x="12183" y="3664"/>
                  <a:pt x="11758" y="3280"/>
                </a:cubicBezTo>
                <a:lnTo>
                  <a:pt x="12609" y="1534"/>
                </a:lnTo>
                <a:lnTo>
                  <a:pt x="9926" y="213"/>
                </a:lnTo>
                <a:lnTo>
                  <a:pt x="9074" y="1917"/>
                </a:lnTo>
                <a:cubicBezTo>
                  <a:pt x="8658" y="1821"/>
                  <a:pt x="8219" y="1774"/>
                  <a:pt x="7792" y="1774"/>
                </a:cubicBezTo>
                <a:cubicBezTo>
                  <a:pt x="7649" y="1774"/>
                  <a:pt x="7508" y="1779"/>
                  <a:pt x="7370" y="1789"/>
                </a:cubicBezTo>
                <a:lnTo>
                  <a:pt x="67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pic>
        <p:nvPicPr>
          <p:cNvPr id="283" name="Google Shape;28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5688" y="1117413"/>
            <a:ext cx="7346549" cy="3558587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22"/>
          <p:cNvSpPr txBox="1"/>
          <p:nvPr/>
        </p:nvSpPr>
        <p:spPr>
          <a:xfrm>
            <a:off x="3795875" y="731675"/>
            <a:ext cx="4364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CUENTAS</a:t>
            </a:r>
            <a:endParaRPr sz="18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3"/>
          <p:cNvSpPr/>
          <p:nvPr/>
        </p:nvSpPr>
        <p:spPr>
          <a:xfrm rot="-3173578">
            <a:off x="8358702" y="179738"/>
            <a:ext cx="755592" cy="874209"/>
          </a:xfrm>
          <a:custGeom>
            <a:rect b="b" l="l" r="r" t="t"/>
            <a:pathLst>
              <a:path extrusionOk="0" fill="none" h="27306" w="23601">
                <a:moveTo>
                  <a:pt x="7583" y="1747"/>
                </a:moveTo>
                <a:cubicBezTo>
                  <a:pt x="16316" y="0"/>
                  <a:pt x="23600" y="8392"/>
                  <a:pt x="20704" y="16784"/>
                </a:cubicBezTo>
                <a:cubicBezTo>
                  <a:pt x="17807" y="25218"/>
                  <a:pt x="6859" y="27306"/>
                  <a:pt x="1108" y="20533"/>
                </a:cubicBezTo>
                <a:cubicBezTo>
                  <a:pt x="682" y="20064"/>
                  <a:pt x="299" y="19553"/>
                  <a:pt x="1" y="18999"/>
                </a:cubicBezTo>
              </a:path>
            </a:pathLst>
          </a:custGeom>
          <a:solidFill>
            <a:schemeClr val="accent1"/>
          </a:solidFill>
          <a:ln cap="rnd" cmpd="sng" w="13850">
            <a:solidFill>
              <a:schemeClr val="accent1"/>
            </a:solidFill>
            <a:prstDash val="solid"/>
            <a:miter lim="42598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290" name="Google Shape;290;p23"/>
          <p:cNvSpPr/>
          <p:nvPr/>
        </p:nvSpPr>
        <p:spPr>
          <a:xfrm>
            <a:off x="5784719" y="3707004"/>
            <a:ext cx="1373867" cy="1113719"/>
          </a:xfrm>
          <a:custGeom>
            <a:rect b="b" l="l" r="r" t="t"/>
            <a:pathLst>
              <a:path extrusionOk="0" fill="none" h="20789" w="25645">
                <a:moveTo>
                  <a:pt x="23472" y="5709"/>
                </a:moveTo>
                <a:cubicBezTo>
                  <a:pt x="25645" y="13547"/>
                  <a:pt x="18488" y="20789"/>
                  <a:pt x="10608" y="18744"/>
                </a:cubicBezTo>
                <a:cubicBezTo>
                  <a:pt x="2684" y="16657"/>
                  <a:pt x="1" y="6859"/>
                  <a:pt x="5752" y="1066"/>
                </a:cubicBezTo>
                <a:cubicBezTo>
                  <a:pt x="6092" y="683"/>
                  <a:pt x="6518" y="299"/>
                  <a:pt x="6944" y="1"/>
                </a:cubicBezTo>
              </a:path>
            </a:pathLst>
          </a:custGeom>
          <a:solidFill>
            <a:schemeClr val="accent1"/>
          </a:solidFill>
          <a:ln cap="rnd" cmpd="sng" w="13850">
            <a:solidFill>
              <a:schemeClr val="accent1"/>
            </a:solidFill>
            <a:prstDash val="solid"/>
            <a:miter lim="42598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23"/>
          <p:cNvSpPr/>
          <p:nvPr/>
        </p:nvSpPr>
        <p:spPr>
          <a:xfrm>
            <a:off x="-2" y="2933780"/>
            <a:ext cx="2563026" cy="2560152"/>
          </a:xfrm>
          <a:custGeom>
            <a:rect b="b" l="l" r="r" t="t"/>
            <a:pathLst>
              <a:path extrusionOk="0" fill="none" h="39191" w="39235">
                <a:moveTo>
                  <a:pt x="37487" y="27817"/>
                </a:moveTo>
                <a:lnTo>
                  <a:pt x="39234" y="20661"/>
                </a:lnTo>
                <a:lnTo>
                  <a:pt x="34719" y="19511"/>
                </a:lnTo>
                <a:cubicBezTo>
                  <a:pt x="34676" y="18062"/>
                  <a:pt x="34420" y="16614"/>
                  <a:pt x="33952" y="15251"/>
                </a:cubicBezTo>
                <a:lnTo>
                  <a:pt x="38041" y="12780"/>
                </a:lnTo>
                <a:lnTo>
                  <a:pt x="34250" y="6475"/>
                </a:lnTo>
                <a:lnTo>
                  <a:pt x="30075" y="8989"/>
                </a:lnTo>
                <a:cubicBezTo>
                  <a:pt x="29053" y="8009"/>
                  <a:pt x="27903" y="7157"/>
                  <a:pt x="26668" y="6475"/>
                </a:cubicBezTo>
                <a:lnTo>
                  <a:pt x="27860" y="1747"/>
                </a:lnTo>
                <a:lnTo>
                  <a:pt x="20704" y="1"/>
                </a:lnTo>
                <a:lnTo>
                  <a:pt x="19554" y="4601"/>
                </a:lnTo>
                <a:cubicBezTo>
                  <a:pt x="18105" y="4601"/>
                  <a:pt x="16657" y="4772"/>
                  <a:pt x="15294" y="5155"/>
                </a:cubicBezTo>
                <a:lnTo>
                  <a:pt x="12866" y="1108"/>
                </a:lnTo>
                <a:lnTo>
                  <a:pt x="6518" y="4942"/>
                </a:lnTo>
                <a:lnTo>
                  <a:pt x="8819" y="8776"/>
                </a:lnTo>
                <a:cubicBezTo>
                  <a:pt x="7711" y="9841"/>
                  <a:pt x="6774" y="11033"/>
                  <a:pt x="6007" y="12354"/>
                </a:cubicBezTo>
                <a:lnTo>
                  <a:pt x="1790" y="11289"/>
                </a:lnTo>
                <a:lnTo>
                  <a:pt x="1" y="18531"/>
                </a:lnTo>
                <a:lnTo>
                  <a:pt x="3963" y="19511"/>
                </a:lnTo>
                <a:cubicBezTo>
                  <a:pt x="3920" y="21129"/>
                  <a:pt x="4133" y="22748"/>
                  <a:pt x="4602" y="24282"/>
                </a:cubicBezTo>
                <a:lnTo>
                  <a:pt x="1194" y="26326"/>
                </a:lnTo>
                <a:lnTo>
                  <a:pt x="4985" y="32673"/>
                </a:lnTo>
                <a:lnTo>
                  <a:pt x="8308" y="30671"/>
                </a:lnTo>
                <a:cubicBezTo>
                  <a:pt x="9458" y="31907"/>
                  <a:pt x="10821" y="32886"/>
                  <a:pt x="12312" y="33653"/>
                </a:cubicBezTo>
                <a:lnTo>
                  <a:pt x="11375" y="37402"/>
                </a:lnTo>
                <a:lnTo>
                  <a:pt x="18574" y="39191"/>
                </a:lnTo>
                <a:lnTo>
                  <a:pt x="19511" y="35357"/>
                </a:lnTo>
                <a:cubicBezTo>
                  <a:pt x="21130" y="35357"/>
                  <a:pt x="22748" y="35059"/>
                  <a:pt x="24325" y="34548"/>
                </a:cubicBezTo>
                <a:lnTo>
                  <a:pt x="26412" y="37998"/>
                </a:lnTo>
                <a:lnTo>
                  <a:pt x="32716" y="34164"/>
                </a:lnTo>
                <a:lnTo>
                  <a:pt x="30544" y="30543"/>
                </a:lnTo>
                <a:cubicBezTo>
                  <a:pt x="31609" y="29393"/>
                  <a:pt x="32503" y="28115"/>
                  <a:pt x="33185" y="26710"/>
                </a:cubicBezTo>
                <a:close/>
                <a:moveTo>
                  <a:pt x="26242" y="23430"/>
                </a:moveTo>
                <a:cubicBezTo>
                  <a:pt x="25986" y="23898"/>
                  <a:pt x="25688" y="24367"/>
                  <a:pt x="25347" y="24793"/>
                </a:cubicBezTo>
                <a:cubicBezTo>
                  <a:pt x="22961" y="27902"/>
                  <a:pt x="18574" y="28627"/>
                  <a:pt x="15294" y="26497"/>
                </a:cubicBezTo>
                <a:cubicBezTo>
                  <a:pt x="14953" y="26284"/>
                  <a:pt x="14612" y="26028"/>
                  <a:pt x="14271" y="25730"/>
                </a:cubicBezTo>
                <a:cubicBezTo>
                  <a:pt x="12993" y="24622"/>
                  <a:pt x="12141" y="23131"/>
                  <a:pt x="11843" y="21470"/>
                </a:cubicBezTo>
                <a:cubicBezTo>
                  <a:pt x="11715" y="21001"/>
                  <a:pt x="11673" y="20490"/>
                  <a:pt x="11673" y="20022"/>
                </a:cubicBezTo>
                <a:cubicBezTo>
                  <a:pt x="11673" y="19383"/>
                  <a:pt x="11758" y="18744"/>
                  <a:pt x="11886" y="18147"/>
                </a:cubicBezTo>
                <a:cubicBezTo>
                  <a:pt x="13036" y="13249"/>
                  <a:pt x="18574" y="10778"/>
                  <a:pt x="23004" y="13249"/>
                </a:cubicBezTo>
                <a:cubicBezTo>
                  <a:pt x="23600" y="13589"/>
                  <a:pt x="24197" y="14015"/>
                  <a:pt x="24708" y="14484"/>
                </a:cubicBezTo>
                <a:cubicBezTo>
                  <a:pt x="26625" y="16401"/>
                  <a:pt x="27434" y="19212"/>
                  <a:pt x="26838" y="21853"/>
                </a:cubicBezTo>
                <a:cubicBezTo>
                  <a:pt x="26710" y="22407"/>
                  <a:pt x="26497" y="22918"/>
                  <a:pt x="26242" y="23430"/>
                </a:cubicBezTo>
                <a:close/>
              </a:path>
            </a:pathLst>
          </a:custGeom>
          <a:solidFill>
            <a:schemeClr val="accent1"/>
          </a:solidFill>
          <a:ln cap="flat" cmpd="sng" w="26625">
            <a:solidFill>
              <a:srgbClr val="1EFFC1"/>
            </a:solidFill>
            <a:prstDash val="solid"/>
            <a:miter lim="42598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292" name="Google Shape;292;p23"/>
          <p:cNvSpPr/>
          <p:nvPr/>
        </p:nvSpPr>
        <p:spPr>
          <a:xfrm>
            <a:off x="6101912" y="3732129"/>
            <a:ext cx="837606" cy="839856"/>
          </a:xfrm>
          <a:custGeom>
            <a:rect b="b" l="l" r="r" t="t"/>
            <a:pathLst>
              <a:path extrusionOk="0" h="15677" w="15635">
                <a:moveTo>
                  <a:pt x="7626" y="4942"/>
                </a:moveTo>
                <a:cubicBezTo>
                  <a:pt x="7882" y="4942"/>
                  <a:pt x="8137" y="4942"/>
                  <a:pt x="8393" y="5027"/>
                </a:cubicBezTo>
                <a:cubicBezTo>
                  <a:pt x="8648" y="5070"/>
                  <a:pt x="8861" y="5155"/>
                  <a:pt x="9032" y="5240"/>
                </a:cubicBezTo>
                <a:cubicBezTo>
                  <a:pt x="9287" y="5368"/>
                  <a:pt x="9500" y="5496"/>
                  <a:pt x="9671" y="5666"/>
                </a:cubicBezTo>
                <a:cubicBezTo>
                  <a:pt x="9884" y="5879"/>
                  <a:pt x="10097" y="6092"/>
                  <a:pt x="10225" y="6305"/>
                </a:cubicBezTo>
                <a:cubicBezTo>
                  <a:pt x="10523" y="6731"/>
                  <a:pt x="10693" y="7157"/>
                  <a:pt x="10736" y="7668"/>
                </a:cubicBezTo>
                <a:cubicBezTo>
                  <a:pt x="10778" y="7924"/>
                  <a:pt x="10778" y="8179"/>
                  <a:pt x="10736" y="8478"/>
                </a:cubicBezTo>
                <a:cubicBezTo>
                  <a:pt x="10693" y="8776"/>
                  <a:pt x="10608" y="9074"/>
                  <a:pt x="10480" y="9372"/>
                </a:cubicBezTo>
                <a:cubicBezTo>
                  <a:pt x="10352" y="9585"/>
                  <a:pt x="10225" y="9756"/>
                  <a:pt x="10097" y="9926"/>
                </a:cubicBezTo>
                <a:cubicBezTo>
                  <a:pt x="9926" y="10096"/>
                  <a:pt x="9799" y="10267"/>
                  <a:pt x="9628" y="10394"/>
                </a:cubicBezTo>
                <a:cubicBezTo>
                  <a:pt x="9117" y="10820"/>
                  <a:pt x="8521" y="11033"/>
                  <a:pt x="7882" y="11076"/>
                </a:cubicBezTo>
                <a:lnTo>
                  <a:pt x="7370" y="11076"/>
                </a:lnTo>
                <a:cubicBezTo>
                  <a:pt x="6689" y="11033"/>
                  <a:pt x="6007" y="10735"/>
                  <a:pt x="5539" y="10224"/>
                </a:cubicBezTo>
                <a:cubicBezTo>
                  <a:pt x="5411" y="10096"/>
                  <a:pt x="5326" y="9969"/>
                  <a:pt x="5198" y="9841"/>
                </a:cubicBezTo>
                <a:cubicBezTo>
                  <a:pt x="4815" y="9287"/>
                  <a:pt x="4602" y="8605"/>
                  <a:pt x="4602" y="7924"/>
                </a:cubicBezTo>
                <a:cubicBezTo>
                  <a:pt x="4602" y="7753"/>
                  <a:pt x="4644" y="7540"/>
                  <a:pt x="4687" y="7370"/>
                </a:cubicBezTo>
                <a:cubicBezTo>
                  <a:pt x="4729" y="7114"/>
                  <a:pt x="4815" y="6901"/>
                  <a:pt x="4942" y="6646"/>
                </a:cubicBezTo>
                <a:cubicBezTo>
                  <a:pt x="5070" y="6348"/>
                  <a:pt x="5283" y="6049"/>
                  <a:pt x="5581" y="5794"/>
                </a:cubicBezTo>
                <a:cubicBezTo>
                  <a:pt x="5709" y="5623"/>
                  <a:pt x="5880" y="5496"/>
                  <a:pt x="6093" y="5368"/>
                </a:cubicBezTo>
                <a:cubicBezTo>
                  <a:pt x="6561" y="5112"/>
                  <a:pt x="7072" y="4942"/>
                  <a:pt x="7626" y="4942"/>
                </a:cubicBezTo>
                <a:close/>
                <a:moveTo>
                  <a:pt x="6731" y="1"/>
                </a:moveTo>
                <a:lnTo>
                  <a:pt x="3920" y="938"/>
                </a:lnTo>
                <a:lnTo>
                  <a:pt x="4474" y="2684"/>
                </a:lnTo>
                <a:cubicBezTo>
                  <a:pt x="3963" y="2982"/>
                  <a:pt x="3494" y="3366"/>
                  <a:pt x="3068" y="3834"/>
                </a:cubicBezTo>
                <a:lnTo>
                  <a:pt x="1534" y="3068"/>
                </a:lnTo>
                <a:lnTo>
                  <a:pt x="214" y="5709"/>
                </a:lnTo>
                <a:lnTo>
                  <a:pt x="1662" y="6433"/>
                </a:lnTo>
                <a:cubicBezTo>
                  <a:pt x="1534" y="7072"/>
                  <a:pt x="1449" y="7753"/>
                  <a:pt x="1492" y="8392"/>
                </a:cubicBezTo>
                <a:lnTo>
                  <a:pt x="1" y="8904"/>
                </a:lnTo>
                <a:lnTo>
                  <a:pt x="938" y="11758"/>
                </a:lnTo>
                <a:lnTo>
                  <a:pt x="2429" y="11246"/>
                </a:lnTo>
                <a:cubicBezTo>
                  <a:pt x="2770" y="11800"/>
                  <a:pt x="3196" y="12311"/>
                  <a:pt x="3750" y="12737"/>
                </a:cubicBezTo>
                <a:lnTo>
                  <a:pt x="3068" y="14143"/>
                </a:lnTo>
                <a:lnTo>
                  <a:pt x="5709" y="15464"/>
                </a:lnTo>
                <a:lnTo>
                  <a:pt x="6433" y="14015"/>
                </a:lnTo>
                <a:cubicBezTo>
                  <a:pt x="6859" y="14129"/>
                  <a:pt x="7285" y="14167"/>
                  <a:pt x="7724" y="14167"/>
                </a:cubicBezTo>
                <a:cubicBezTo>
                  <a:pt x="7943" y="14167"/>
                  <a:pt x="8166" y="14157"/>
                  <a:pt x="8393" y="14143"/>
                </a:cubicBezTo>
                <a:lnTo>
                  <a:pt x="8904" y="15677"/>
                </a:lnTo>
                <a:lnTo>
                  <a:pt x="11715" y="14697"/>
                </a:lnTo>
                <a:lnTo>
                  <a:pt x="11204" y="13121"/>
                </a:lnTo>
                <a:cubicBezTo>
                  <a:pt x="11715" y="12737"/>
                  <a:pt x="12184" y="12311"/>
                  <a:pt x="12567" y="11843"/>
                </a:cubicBezTo>
                <a:lnTo>
                  <a:pt x="14101" y="12610"/>
                </a:lnTo>
                <a:lnTo>
                  <a:pt x="15422" y="9926"/>
                </a:lnTo>
                <a:lnTo>
                  <a:pt x="13760" y="9117"/>
                </a:lnTo>
                <a:cubicBezTo>
                  <a:pt x="13845" y="8520"/>
                  <a:pt x="13888" y="7966"/>
                  <a:pt x="13845" y="7370"/>
                </a:cubicBezTo>
                <a:lnTo>
                  <a:pt x="15635" y="6774"/>
                </a:lnTo>
                <a:lnTo>
                  <a:pt x="14697" y="3920"/>
                </a:lnTo>
                <a:lnTo>
                  <a:pt x="12866" y="4559"/>
                </a:lnTo>
                <a:cubicBezTo>
                  <a:pt x="12525" y="4090"/>
                  <a:pt x="12141" y="3664"/>
                  <a:pt x="11715" y="3323"/>
                </a:cubicBezTo>
                <a:lnTo>
                  <a:pt x="12610" y="1534"/>
                </a:lnTo>
                <a:lnTo>
                  <a:pt x="9926" y="214"/>
                </a:lnTo>
                <a:lnTo>
                  <a:pt x="9074" y="1960"/>
                </a:lnTo>
                <a:cubicBezTo>
                  <a:pt x="8521" y="1832"/>
                  <a:pt x="7924" y="1790"/>
                  <a:pt x="7370" y="1790"/>
                </a:cubicBezTo>
                <a:lnTo>
                  <a:pt x="673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23"/>
          <p:cNvSpPr/>
          <p:nvPr/>
        </p:nvSpPr>
        <p:spPr>
          <a:xfrm rot="-3173578">
            <a:off x="8442275" y="405678"/>
            <a:ext cx="501903" cy="500527"/>
          </a:xfrm>
          <a:custGeom>
            <a:rect b="b" l="l" r="r" t="t"/>
            <a:pathLst>
              <a:path extrusionOk="0" h="15634" w="15677">
                <a:moveTo>
                  <a:pt x="7625" y="4899"/>
                </a:moveTo>
                <a:cubicBezTo>
                  <a:pt x="7924" y="4899"/>
                  <a:pt x="8179" y="4942"/>
                  <a:pt x="8435" y="4984"/>
                </a:cubicBezTo>
                <a:cubicBezTo>
                  <a:pt x="8648" y="5070"/>
                  <a:pt x="8861" y="5112"/>
                  <a:pt x="9074" y="5240"/>
                </a:cubicBezTo>
                <a:cubicBezTo>
                  <a:pt x="9287" y="5325"/>
                  <a:pt x="9500" y="5496"/>
                  <a:pt x="9713" y="5666"/>
                </a:cubicBezTo>
                <a:cubicBezTo>
                  <a:pt x="10309" y="6177"/>
                  <a:pt x="10650" y="6859"/>
                  <a:pt x="10778" y="7625"/>
                </a:cubicBezTo>
                <a:cubicBezTo>
                  <a:pt x="10778" y="7881"/>
                  <a:pt x="10778" y="8179"/>
                  <a:pt x="10778" y="8435"/>
                </a:cubicBezTo>
                <a:cubicBezTo>
                  <a:pt x="10735" y="8776"/>
                  <a:pt x="10650" y="9074"/>
                  <a:pt x="10480" y="9372"/>
                </a:cubicBezTo>
                <a:cubicBezTo>
                  <a:pt x="10394" y="9542"/>
                  <a:pt x="10267" y="9713"/>
                  <a:pt x="10139" y="9883"/>
                </a:cubicBezTo>
                <a:lnTo>
                  <a:pt x="10096" y="9926"/>
                </a:lnTo>
                <a:cubicBezTo>
                  <a:pt x="9968" y="10096"/>
                  <a:pt x="9798" y="10224"/>
                  <a:pt x="9628" y="10394"/>
                </a:cubicBezTo>
                <a:cubicBezTo>
                  <a:pt x="9159" y="10778"/>
                  <a:pt x="8520" y="11033"/>
                  <a:pt x="7924" y="11076"/>
                </a:cubicBezTo>
                <a:lnTo>
                  <a:pt x="7370" y="11076"/>
                </a:lnTo>
                <a:cubicBezTo>
                  <a:pt x="7029" y="11033"/>
                  <a:pt x="6688" y="10906"/>
                  <a:pt x="6348" y="10778"/>
                </a:cubicBezTo>
                <a:cubicBezTo>
                  <a:pt x="6049" y="10607"/>
                  <a:pt x="5794" y="10437"/>
                  <a:pt x="5581" y="10181"/>
                </a:cubicBezTo>
                <a:cubicBezTo>
                  <a:pt x="5453" y="10096"/>
                  <a:pt x="5325" y="9968"/>
                  <a:pt x="5240" y="9798"/>
                </a:cubicBezTo>
                <a:cubicBezTo>
                  <a:pt x="4814" y="9287"/>
                  <a:pt x="4601" y="8605"/>
                  <a:pt x="4644" y="7924"/>
                </a:cubicBezTo>
                <a:cubicBezTo>
                  <a:pt x="4644" y="7711"/>
                  <a:pt x="4644" y="7540"/>
                  <a:pt x="4686" y="7370"/>
                </a:cubicBezTo>
                <a:cubicBezTo>
                  <a:pt x="4771" y="7114"/>
                  <a:pt x="4857" y="6859"/>
                  <a:pt x="4942" y="6646"/>
                </a:cubicBezTo>
                <a:cubicBezTo>
                  <a:pt x="5112" y="6305"/>
                  <a:pt x="5325" y="6007"/>
                  <a:pt x="5581" y="5751"/>
                </a:cubicBezTo>
                <a:cubicBezTo>
                  <a:pt x="5751" y="5623"/>
                  <a:pt x="5922" y="5453"/>
                  <a:pt x="6135" y="5325"/>
                </a:cubicBezTo>
                <a:cubicBezTo>
                  <a:pt x="6560" y="5070"/>
                  <a:pt x="7114" y="4942"/>
                  <a:pt x="7625" y="4899"/>
                </a:cubicBezTo>
                <a:close/>
                <a:moveTo>
                  <a:pt x="6731" y="0"/>
                </a:moveTo>
                <a:lnTo>
                  <a:pt x="3919" y="938"/>
                </a:lnTo>
                <a:lnTo>
                  <a:pt x="4516" y="2641"/>
                </a:lnTo>
                <a:cubicBezTo>
                  <a:pt x="4005" y="2982"/>
                  <a:pt x="3493" y="3366"/>
                  <a:pt x="3110" y="3834"/>
                </a:cubicBezTo>
                <a:lnTo>
                  <a:pt x="1534" y="3067"/>
                </a:lnTo>
                <a:lnTo>
                  <a:pt x="213" y="5709"/>
                </a:lnTo>
                <a:lnTo>
                  <a:pt x="1704" y="6433"/>
                </a:lnTo>
                <a:cubicBezTo>
                  <a:pt x="1534" y="7072"/>
                  <a:pt x="1491" y="7711"/>
                  <a:pt x="1534" y="8392"/>
                </a:cubicBezTo>
                <a:lnTo>
                  <a:pt x="0" y="8903"/>
                </a:lnTo>
                <a:lnTo>
                  <a:pt x="980" y="11715"/>
                </a:lnTo>
                <a:lnTo>
                  <a:pt x="2428" y="11246"/>
                </a:lnTo>
                <a:cubicBezTo>
                  <a:pt x="2769" y="11800"/>
                  <a:pt x="3238" y="12311"/>
                  <a:pt x="3749" y="12737"/>
                </a:cubicBezTo>
                <a:lnTo>
                  <a:pt x="3067" y="14100"/>
                </a:lnTo>
                <a:lnTo>
                  <a:pt x="5709" y="15421"/>
                </a:lnTo>
                <a:lnTo>
                  <a:pt x="6433" y="14015"/>
                </a:lnTo>
                <a:cubicBezTo>
                  <a:pt x="6845" y="14098"/>
                  <a:pt x="7258" y="14145"/>
                  <a:pt x="7682" y="14145"/>
                </a:cubicBezTo>
                <a:cubicBezTo>
                  <a:pt x="7915" y="14145"/>
                  <a:pt x="8151" y="14131"/>
                  <a:pt x="8392" y="14100"/>
                </a:cubicBezTo>
                <a:lnTo>
                  <a:pt x="8903" y="15634"/>
                </a:lnTo>
                <a:lnTo>
                  <a:pt x="11758" y="14697"/>
                </a:lnTo>
                <a:lnTo>
                  <a:pt x="11204" y="13078"/>
                </a:lnTo>
                <a:cubicBezTo>
                  <a:pt x="11715" y="12737"/>
                  <a:pt x="12183" y="12311"/>
                  <a:pt x="12567" y="11800"/>
                </a:cubicBezTo>
                <a:lnTo>
                  <a:pt x="14143" y="12567"/>
                </a:lnTo>
                <a:lnTo>
                  <a:pt x="15464" y="9926"/>
                </a:lnTo>
                <a:lnTo>
                  <a:pt x="13760" y="9074"/>
                </a:lnTo>
                <a:cubicBezTo>
                  <a:pt x="13887" y="8520"/>
                  <a:pt x="13887" y="7924"/>
                  <a:pt x="13845" y="7327"/>
                </a:cubicBezTo>
                <a:lnTo>
                  <a:pt x="15677" y="6731"/>
                </a:lnTo>
                <a:lnTo>
                  <a:pt x="14697" y="3919"/>
                </a:lnTo>
                <a:lnTo>
                  <a:pt x="12865" y="4558"/>
                </a:lnTo>
                <a:cubicBezTo>
                  <a:pt x="12524" y="4090"/>
                  <a:pt x="12183" y="3664"/>
                  <a:pt x="11758" y="3280"/>
                </a:cubicBezTo>
                <a:lnTo>
                  <a:pt x="12609" y="1534"/>
                </a:lnTo>
                <a:lnTo>
                  <a:pt x="9926" y="213"/>
                </a:lnTo>
                <a:lnTo>
                  <a:pt x="9074" y="1917"/>
                </a:lnTo>
                <a:cubicBezTo>
                  <a:pt x="8658" y="1821"/>
                  <a:pt x="8219" y="1774"/>
                  <a:pt x="7792" y="1774"/>
                </a:cubicBezTo>
                <a:cubicBezTo>
                  <a:pt x="7649" y="1774"/>
                  <a:pt x="7508" y="1779"/>
                  <a:pt x="7370" y="1789"/>
                </a:cubicBezTo>
                <a:lnTo>
                  <a:pt x="67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294" name="Google Shape;294;p23"/>
          <p:cNvSpPr txBox="1"/>
          <p:nvPr>
            <p:ph idx="6" type="ctrTitle"/>
          </p:nvPr>
        </p:nvSpPr>
        <p:spPr>
          <a:xfrm>
            <a:off x="311700" y="122250"/>
            <a:ext cx="85206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MOCKUPS</a:t>
            </a:r>
            <a:endParaRPr/>
          </a:p>
        </p:txBody>
      </p:sp>
      <p:cxnSp>
        <p:nvCxnSpPr>
          <p:cNvPr id="295" name="Google Shape;295;p23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6" name="Google Shape;296;p23"/>
          <p:cNvSpPr/>
          <p:nvPr/>
        </p:nvSpPr>
        <p:spPr>
          <a:xfrm rot="-8573578">
            <a:off x="52902" y="179738"/>
            <a:ext cx="755592" cy="874209"/>
          </a:xfrm>
          <a:custGeom>
            <a:rect b="b" l="l" r="r" t="t"/>
            <a:pathLst>
              <a:path extrusionOk="0" fill="none" h="27306" w="23601">
                <a:moveTo>
                  <a:pt x="7583" y="1747"/>
                </a:moveTo>
                <a:cubicBezTo>
                  <a:pt x="16316" y="0"/>
                  <a:pt x="23600" y="8392"/>
                  <a:pt x="20704" y="16784"/>
                </a:cubicBezTo>
                <a:cubicBezTo>
                  <a:pt x="17807" y="25218"/>
                  <a:pt x="6859" y="27306"/>
                  <a:pt x="1108" y="20533"/>
                </a:cubicBezTo>
                <a:cubicBezTo>
                  <a:pt x="682" y="20064"/>
                  <a:pt x="299" y="19553"/>
                  <a:pt x="1" y="18999"/>
                </a:cubicBezTo>
              </a:path>
            </a:pathLst>
          </a:custGeom>
          <a:solidFill>
            <a:schemeClr val="accent1"/>
          </a:solidFill>
          <a:ln cap="rnd" cmpd="sng" w="13850">
            <a:solidFill>
              <a:schemeClr val="accent1"/>
            </a:solidFill>
            <a:prstDash val="solid"/>
            <a:miter lim="42598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297" name="Google Shape;297;p23"/>
          <p:cNvSpPr/>
          <p:nvPr/>
        </p:nvSpPr>
        <p:spPr>
          <a:xfrm rot="-8573578">
            <a:off x="218845" y="409850"/>
            <a:ext cx="501903" cy="500527"/>
          </a:xfrm>
          <a:custGeom>
            <a:rect b="b" l="l" r="r" t="t"/>
            <a:pathLst>
              <a:path extrusionOk="0" h="15634" w="15677">
                <a:moveTo>
                  <a:pt x="7625" y="4899"/>
                </a:moveTo>
                <a:cubicBezTo>
                  <a:pt x="7924" y="4899"/>
                  <a:pt x="8179" y="4942"/>
                  <a:pt x="8435" y="4984"/>
                </a:cubicBezTo>
                <a:cubicBezTo>
                  <a:pt x="8648" y="5070"/>
                  <a:pt x="8861" y="5112"/>
                  <a:pt x="9074" y="5240"/>
                </a:cubicBezTo>
                <a:cubicBezTo>
                  <a:pt x="9287" y="5325"/>
                  <a:pt x="9500" y="5496"/>
                  <a:pt x="9713" y="5666"/>
                </a:cubicBezTo>
                <a:cubicBezTo>
                  <a:pt x="10309" y="6177"/>
                  <a:pt x="10650" y="6859"/>
                  <a:pt x="10778" y="7625"/>
                </a:cubicBezTo>
                <a:cubicBezTo>
                  <a:pt x="10778" y="7881"/>
                  <a:pt x="10778" y="8179"/>
                  <a:pt x="10778" y="8435"/>
                </a:cubicBezTo>
                <a:cubicBezTo>
                  <a:pt x="10735" y="8776"/>
                  <a:pt x="10650" y="9074"/>
                  <a:pt x="10480" y="9372"/>
                </a:cubicBezTo>
                <a:cubicBezTo>
                  <a:pt x="10394" y="9542"/>
                  <a:pt x="10267" y="9713"/>
                  <a:pt x="10139" y="9883"/>
                </a:cubicBezTo>
                <a:lnTo>
                  <a:pt x="10096" y="9926"/>
                </a:lnTo>
                <a:cubicBezTo>
                  <a:pt x="9968" y="10096"/>
                  <a:pt x="9798" y="10224"/>
                  <a:pt x="9628" y="10394"/>
                </a:cubicBezTo>
                <a:cubicBezTo>
                  <a:pt x="9159" y="10778"/>
                  <a:pt x="8520" y="11033"/>
                  <a:pt x="7924" y="11076"/>
                </a:cubicBezTo>
                <a:lnTo>
                  <a:pt x="7370" y="11076"/>
                </a:lnTo>
                <a:cubicBezTo>
                  <a:pt x="7029" y="11033"/>
                  <a:pt x="6688" y="10906"/>
                  <a:pt x="6348" y="10778"/>
                </a:cubicBezTo>
                <a:cubicBezTo>
                  <a:pt x="6049" y="10607"/>
                  <a:pt x="5794" y="10437"/>
                  <a:pt x="5581" y="10181"/>
                </a:cubicBezTo>
                <a:cubicBezTo>
                  <a:pt x="5453" y="10096"/>
                  <a:pt x="5325" y="9968"/>
                  <a:pt x="5240" y="9798"/>
                </a:cubicBezTo>
                <a:cubicBezTo>
                  <a:pt x="4814" y="9287"/>
                  <a:pt x="4601" y="8605"/>
                  <a:pt x="4644" y="7924"/>
                </a:cubicBezTo>
                <a:cubicBezTo>
                  <a:pt x="4644" y="7711"/>
                  <a:pt x="4644" y="7540"/>
                  <a:pt x="4686" y="7370"/>
                </a:cubicBezTo>
                <a:cubicBezTo>
                  <a:pt x="4771" y="7114"/>
                  <a:pt x="4857" y="6859"/>
                  <a:pt x="4942" y="6646"/>
                </a:cubicBezTo>
                <a:cubicBezTo>
                  <a:pt x="5112" y="6305"/>
                  <a:pt x="5325" y="6007"/>
                  <a:pt x="5581" y="5751"/>
                </a:cubicBezTo>
                <a:cubicBezTo>
                  <a:pt x="5751" y="5623"/>
                  <a:pt x="5922" y="5453"/>
                  <a:pt x="6135" y="5325"/>
                </a:cubicBezTo>
                <a:cubicBezTo>
                  <a:pt x="6560" y="5070"/>
                  <a:pt x="7114" y="4942"/>
                  <a:pt x="7625" y="4899"/>
                </a:cubicBezTo>
                <a:close/>
                <a:moveTo>
                  <a:pt x="6731" y="0"/>
                </a:moveTo>
                <a:lnTo>
                  <a:pt x="3919" y="938"/>
                </a:lnTo>
                <a:lnTo>
                  <a:pt x="4516" y="2641"/>
                </a:lnTo>
                <a:cubicBezTo>
                  <a:pt x="4005" y="2982"/>
                  <a:pt x="3493" y="3366"/>
                  <a:pt x="3110" y="3834"/>
                </a:cubicBezTo>
                <a:lnTo>
                  <a:pt x="1534" y="3067"/>
                </a:lnTo>
                <a:lnTo>
                  <a:pt x="213" y="5709"/>
                </a:lnTo>
                <a:lnTo>
                  <a:pt x="1704" y="6433"/>
                </a:lnTo>
                <a:cubicBezTo>
                  <a:pt x="1534" y="7072"/>
                  <a:pt x="1491" y="7711"/>
                  <a:pt x="1534" y="8392"/>
                </a:cubicBezTo>
                <a:lnTo>
                  <a:pt x="0" y="8903"/>
                </a:lnTo>
                <a:lnTo>
                  <a:pt x="980" y="11715"/>
                </a:lnTo>
                <a:lnTo>
                  <a:pt x="2428" y="11246"/>
                </a:lnTo>
                <a:cubicBezTo>
                  <a:pt x="2769" y="11800"/>
                  <a:pt x="3238" y="12311"/>
                  <a:pt x="3749" y="12737"/>
                </a:cubicBezTo>
                <a:lnTo>
                  <a:pt x="3067" y="14100"/>
                </a:lnTo>
                <a:lnTo>
                  <a:pt x="5709" y="15421"/>
                </a:lnTo>
                <a:lnTo>
                  <a:pt x="6433" y="14015"/>
                </a:lnTo>
                <a:cubicBezTo>
                  <a:pt x="6845" y="14098"/>
                  <a:pt x="7258" y="14145"/>
                  <a:pt x="7682" y="14145"/>
                </a:cubicBezTo>
                <a:cubicBezTo>
                  <a:pt x="7915" y="14145"/>
                  <a:pt x="8151" y="14131"/>
                  <a:pt x="8392" y="14100"/>
                </a:cubicBezTo>
                <a:lnTo>
                  <a:pt x="8903" y="15634"/>
                </a:lnTo>
                <a:lnTo>
                  <a:pt x="11758" y="14697"/>
                </a:lnTo>
                <a:lnTo>
                  <a:pt x="11204" y="13078"/>
                </a:lnTo>
                <a:cubicBezTo>
                  <a:pt x="11715" y="12737"/>
                  <a:pt x="12183" y="12311"/>
                  <a:pt x="12567" y="11800"/>
                </a:cubicBezTo>
                <a:lnTo>
                  <a:pt x="14143" y="12567"/>
                </a:lnTo>
                <a:lnTo>
                  <a:pt x="15464" y="9926"/>
                </a:lnTo>
                <a:lnTo>
                  <a:pt x="13760" y="9074"/>
                </a:lnTo>
                <a:cubicBezTo>
                  <a:pt x="13887" y="8520"/>
                  <a:pt x="13887" y="7924"/>
                  <a:pt x="13845" y="7327"/>
                </a:cubicBezTo>
                <a:lnTo>
                  <a:pt x="15677" y="6731"/>
                </a:lnTo>
                <a:lnTo>
                  <a:pt x="14697" y="3919"/>
                </a:lnTo>
                <a:lnTo>
                  <a:pt x="12865" y="4558"/>
                </a:lnTo>
                <a:cubicBezTo>
                  <a:pt x="12524" y="4090"/>
                  <a:pt x="12183" y="3664"/>
                  <a:pt x="11758" y="3280"/>
                </a:cubicBezTo>
                <a:lnTo>
                  <a:pt x="12609" y="1534"/>
                </a:lnTo>
                <a:lnTo>
                  <a:pt x="9926" y="213"/>
                </a:lnTo>
                <a:lnTo>
                  <a:pt x="9074" y="1917"/>
                </a:lnTo>
                <a:cubicBezTo>
                  <a:pt x="8658" y="1821"/>
                  <a:pt x="8219" y="1774"/>
                  <a:pt x="7792" y="1774"/>
                </a:cubicBezTo>
                <a:cubicBezTo>
                  <a:pt x="7649" y="1774"/>
                  <a:pt x="7508" y="1779"/>
                  <a:pt x="7370" y="1789"/>
                </a:cubicBezTo>
                <a:lnTo>
                  <a:pt x="67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pic>
        <p:nvPicPr>
          <p:cNvPr id="298" name="Google Shape;29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1551" y="1011099"/>
            <a:ext cx="7543851" cy="3671351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23"/>
          <p:cNvSpPr txBox="1"/>
          <p:nvPr/>
        </p:nvSpPr>
        <p:spPr>
          <a:xfrm>
            <a:off x="3290725" y="600800"/>
            <a:ext cx="4364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SOLICITUD </a:t>
            </a:r>
            <a:r>
              <a:rPr lang="es" sz="1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PRÉSTAMO</a:t>
            </a:r>
            <a:endParaRPr sz="18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24"/>
          <p:cNvSpPr/>
          <p:nvPr/>
        </p:nvSpPr>
        <p:spPr>
          <a:xfrm rot="-3173578">
            <a:off x="8358702" y="179738"/>
            <a:ext cx="755592" cy="874209"/>
          </a:xfrm>
          <a:custGeom>
            <a:rect b="b" l="l" r="r" t="t"/>
            <a:pathLst>
              <a:path extrusionOk="0" fill="none" h="27306" w="23601">
                <a:moveTo>
                  <a:pt x="7583" y="1747"/>
                </a:moveTo>
                <a:cubicBezTo>
                  <a:pt x="16316" y="0"/>
                  <a:pt x="23600" y="8392"/>
                  <a:pt x="20704" y="16784"/>
                </a:cubicBezTo>
                <a:cubicBezTo>
                  <a:pt x="17807" y="25218"/>
                  <a:pt x="6859" y="27306"/>
                  <a:pt x="1108" y="20533"/>
                </a:cubicBezTo>
                <a:cubicBezTo>
                  <a:pt x="682" y="20064"/>
                  <a:pt x="299" y="19553"/>
                  <a:pt x="1" y="18999"/>
                </a:cubicBezTo>
              </a:path>
            </a:pathLst>
          </a:custGeom>
          <a:solidFill>
            <a:schemeClr val="accent1"/>
          </a:solidFill>
          <a:ln cap="rnd" cmpd="sng" w="13850">
            <a:solidFill>
              <a:schemeClr val="accent1"/>
            </a:solidFill>
            <a:prstDash val="solid"/>
            <a:miter lim="42598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305" name="Google Shape;305;p24"/>
          <p:cNvSpPr/>
          <p:nvPr/>
        </p:nvSpPr>
        <p:spPr>
          <a:xfrm>
            <a:off x="5784719" y="3707004"/>
            <a:ext cx="1373867" cy="1113719"/>
          </a:xfrm>
          <a:custGeom>
            <a:rect b="b" l="l" r="r" t="t"/>
            <a:pathLst>
              <a:path extrusionOk="0" fill="none" h="20789" w="25645">
                <a:moveTo>
                  <a:pt x="23472" y="5709"/>
                </a:moveTo>
                <a:cubicBezTo>
                  <a:pt x="25645" y="13547"/>
                  <a:pt x="18488" y="20789"/>
                  <a:pt x="10608" y="18744"/>
                </a:cubicBezTo>
                <a:cubicBezTo>
                  <a:pt x="2684" y="16657"/>
                  <a:pt x="1" y="6859"/>
                  <a:pt x="5752" y="1066"/>
                </a:cubicBezTo>
                <a:cubicBezTo>
                  <a:pt x="6092" y="683"/>
                  <a:pt x="6518" y="299"/>
                  <a:pt x="6944" y="1"/>
                </a:cubicBezTo>
              </a:path>
            </a:pathLst>
          </a:custGeom>
          <a:solidFill>
            <a:schemeClr val="accent1"/>
          </a:solidFill>
          <a:ln cap="rnd" cmpd="sng" w="13850">
            <a:solidFill>
              <a:schemeClr val="accent1"/>
            </a:solidFill>
            <a:prstDash val="solid"/>
            <a:miter lim="42598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24"/>
          <p:cNvSpPr/>
          <p:nvPr/>
        </p:nvSpPr>
        <p:spPr>
          <a:xfrm>
            <a:off x="-2" y="2933780"/>
            <a:ext cx="2563026" cy="2560152"/>
          </a:xfrm>
          <a:custGeom>
            <a:rect b="b" l="l" r="r" t="t"/>
            <a:pathLst>
              <a:path extrusionOk="0" fill="none" h="39191" w="39235">
                <a:moveTo>
                  <a:pt x="37487" y="27817"/>
                </a:moveTo>
                <a:lnTo>
                  <a:pt x="39234" y="20661"/>
                </a:lnTo>
                <a:lnTo>
                  <a:pt x="34719" y="19511"/>
                </a:lnTo>
                <a:cubicBezTo>
                  <a:pt x="34676" y="18062"/>
                  <a:pt x="34420" y="16614"/>
                  <a:pt x="33952" y="15251"/>
                </a:cubicBezTo>
                <a:lnTo>
                  <a:pt x="38041" y="12780"/>
                </a:lnTo>
                <a:lnTo>
                  <a:pt x="34250" y="6475"/>
                </a:lnTo>
                <a:lnTo>
                  <a:pt x="30075" y="8989"/>
                </a:lnTo>
                <a:cubicBezTo>
                  <a:pt x="29053" y="8009"/>
                  <a:pt x="27903" y="7157"/>
                  <a:pt x="26668" y="6475"/>
                </a:cubicBezTo>
                <a:lnTo>
                  <a:pt x="27860" y="1747"/>
                </a:lnTo>
                <a:lnTo>
                  <a:pt x="20704" y="1"/>
                </a:lnTo>
                <a:lnTo>
                  <a:pt x="19554" y="4601"/>
                </a:lnTo>
                <a:cubicBezTo>
                  <a:pt x="18105" y="4601"/>
                  <a:pt x="16657" y="4772"/>
                  <a:pt x="15294" y="5155"/>
                </a:cubicBezTo>
                <a:lnTo>
                  <a:pt x="12866" y="1108"/>
                </a:lnTo>
                <a:lnTo>
                  <a:pt x="6518" y="4942"/>
                </a:lnTo>
                <a:lnTo>
                  <a:pt x="8819" y="8776"/>
                </a:lnTo>
                <a:cubicBezTo>
                  <a:pt x="7711" y="9841"/>
                  <a:pt x="6774" y="11033"/>
                  <a:pt x="6007" y="12354"/>
                </a:cubicBezTo>
                <a:lnTo>
                  <a:pt x="1790" y="11289"/>
                </a:lnTo>
                <a:lnTo>
                  <a:pt x="1" y="18531"/>
                </a:lnTo>
                <a:lnTo>
                  <a:pt x="3963" y="19511"/>
                </a:lnTo>
                <a:cubicBezTo>
                  <a:pt x="3920" y="21129"/>
                  <a:pt x="4133" y="22748"/>
                  <a:pt x="4602" y="24282"/>
                </a:cubicBezTo>
                <a:lnTo>
                  <a:pt x="1194" y="26326"/>
                </a:lnTo>
                <a:lnTo>
                  <a:pt x="4985" y="32673"/>
                </a:lnTo>
                <a:lnTo>
                  <a:pt x="8308" y="30671"/>
                </a:lnTo>
                <a:cubicBezTo>
                  <a:pt x="9458" y="31907"/>
                  <a:pt x="10821" y="32886"/>
                  <a:pt x="12312" y="33653"/>
                </a:cubicBezTo>
                <a:lnTo>
                  <a:pt x="11375" y="37402"/>
                </a:lnTo>
                <a:lnTo>
                  <a:pt x="18574" y="39191"/>
                </a:lnTo>
                <a:lnTo>
                  <a:pt x="19511" y="35357"/>
                </a:lnTo>
                <a:cubicBezTo>
                  <a:pt x="21130" y="35357"/>
                  <a:pt x="22748" y="35059"/>
                  <a:pt x="24325" y="34548"/>
                </a:cubicBezTo>
                <a:lnTo>
                  <a:pt x="26412" y="37998"/>
                </a:lnTo>
                <a:lnTo>
                  <a:pt x="32716" y="34164"/>
                </a:lnTo>
                <a:lnTo>
                  <a:pt x="30544" y="30543"/>
                </a:lnTo>
                <a:cubicBezTo>
                  <a:pt x="31609" y="29393"/>
                  <a:pt x="32503" y="28115"/>
                  <a:pt x="33185" y="26710"/>
                </a:cubicBezTo>
                <a:close/>
                <a:moveTo>
                  <a:pt x="26242" y="23430"/>
                </a:moveTo>
                <a:cubicBezTo>
                  <a:pt x="25986" y="23898"/>
                  <a:pt x="25688" y="24367"/>
                  <a:pt x="25347" y="24793"/>
                </a:cubicBezTo>
                <a:cubicBezTo>
                  <a:pt x="22961" y="27902"/>
                  <a:pt x="18574" y="28627"/>
                  <a:pt x="15294" y="26497"/>
                </a:cubicBezTo>
                <a:cubicBezTo>
                  <a:pt x="14953" y="26284"/>
                  <a:pt x="14612" y="26028"/>
                  <a:pt x="14271" y="25730"/>
                </a:cubicBezTo>
                <a:cubicBezTo>
                  <a:pt x="12993" y="24622"/>
                  <a:pt x="12141" y="23131"/>
                  <a:pt x="11843" y="21470"/>
                </a:cubicBezTo>
                <a:cubicBezTo>
                  <a:pt x="11715" y="21001"/>
                  <a:pt x="11673" y="20490"/>
                  <a:pt x="11673" y="20022"/>
                </a:cubicBezTo>
                <a:cubicBezTo>
                  <a:pt x="11673" y="19383"/>
                  <a:pt x="11758" y="18744"/>
                  <a:pt x="11886" y="18147"/>
                </a:cubicBezTo>
                <a:cubicBezTo>
                  <a:pt x="13036" y="13249"/>
                  <a:pt x="18574" y="10778"/>
                  <a:pt x="23004" y="13249"/>
                </a:cubicBezTo>
                <a:cubicBezTo>
                  <a:pt x="23600" y="13589"/>
                  <a:pt x="24197" y="14015"/>
                  <a:pt x="24708" y="14484"/>
                </a:cubicBezTo>
                <a:cubicBezTo>
                  <a:pt x="26625" y="16401"/>
                  <a:pt x="27434" y="19212"/>
                  <a:pt x="26838" y="21853"/>
                </a:cubicBezTo>
                <a:cubicBezTo>
                  <a:pt x="26710" y="22407"/>
                  <a:pt x="26497" y="22918"/>
                  <a:pt x="26242" y="23430"/>
                </a:cubicBezTo>
                <a:close/>
              </a:path>
            </a:pathLst>
          </a:custGeom>
          <a:solidFill>
            <a:schemeClr val="accent1"/>
          </a:solidFill>
          <a:ln cap="flat" cmpd="sng" w="26625">
            <a:solidFill>
              <a:srgbClr val="1EFFC1"/>
            </a:solidFill>
            <a:prstDash val="solid"/>
            <a:miter lim="42598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307" name="Google Shape;307;p24"/>
          <p:cNvSpPr/>
          <p:nvPr/>
        </p:nvSpPr>
        <p:spPr>
          <a:xfrm>
            <a:off x="6101912" y="3732129"/>
            <a:ext cx="837606" cy="839856"/>
          </a:xfrm>
          <a:custGeom>
            <a:rect b="b" l="l" r="r" t="t"/>
            <a:pathLst>
              <a:path extrusionOk="0" h="15677" w="15635">
                <a:moveTo>
                  <a:pt x="7626" y="4942"/>
                </a:moveTo>
                <a:cubicBezTo>
                  <a:pt x="7882" y="4942"/>
                  <a:pt x="8137" y="4942"/>
                  <a:pt x="8393" y="5027"/>
                </a:cubicBezTo>
                <a:cubicBezTo>
                  <a:pt x="8648" y="5070"/>
                  <a:pt x="8861" y="5155"/>
                  <a:pt x="9032" y="5240"/>
                </a:cubicBezTo>
                <a:cubicBezTo>
                  <a:pt x="9287" y="5368"/>
                  <a:pt x="9500" y="5496"/>
                  <a:pt x="9671" y="5666"/>
                </a:cubicBezTo>
                <a:cubicBezTo>
                  <a:pt x="9884" y="5879"/>
                  <a:pt x="10097" y="6092"/>
                  <a:pt x="10225" y="6305"/>
                </a:cubicBezTo>
                <a:cubicBezTo>
                  <a:pt x="10523" y="6731"/>
                  <a:pt x="10693" y="7157"/>
                  <a:pt x="10736" y="7668"/>
                </a:cubicBezTo>
                <a:cubicBezTo>
                  <a:pt x="10778" y="7924"/>
                  <a:pt x="10778" y="8179"/>
                  <a:pt x="10736" y="8478"/>
                </a:cubicBezTo>
                <a:cubicBezTo>
                  <a:pt x="10693" y="8776"/>
                  <a:pt x="10608" y="9074"/>
                  <a:pt x="10480" y="9372"/>
                </a:cubicBezTo>
                <a:cubicBezTo>
                  <a:pt x="10352" y="9585"/>
                  <a:pt x="10225" y="9756"/>
                  <a:pt x="10097" y="9926"/>
                </a:cubicBezTo>
                <a:cubicBezTo>
                  <a:pt x="9926" y="10096"/>
                  <a:pt x="9799" y="10267"/>
                  <a:pt x="9628" y="10394"/>
                </a:cubicBezTo>
                <a:cubicBezTo>
                  <a:pt x="9117" y="10820"/>
                  <a:pt x="8521" y="11033"/>
                  <a:pt x="7882" y="11076"/>
                </a:cubicBezTo>
                <a:lnTo>
                  <a:pt x="7370" y="11076"/>
                </a:lnTo>
                <a:cubicBezTo>
                  <a:pt x="6689" y="11033"/>
                  <a:pt x="6007" y="10735"/>
                  <a:pt x="5539" y="10224"/>
                </a:cubicBezTo>
                <a:cubicBezTo>
                  <a:pt x="5411" y="10096"/>
                  <a:pt x="5326" y="9969"/>
                  <a:pt x="5198" y="9841"/>
                </a:cubicBezTo>
                <a:cubicBezTo>
                  <a:pt x="4815" y="9287"/>
                  <a:pt x="4602" y="8605"/>
                  <a:pt x="4602" y="7924"/>
                </a:cubicBezTo>
                <a:cubicBezTo>
                  <a:pt x="4602" y="7753"/>
                  <a:pt x="4644" y="7540"/>
                  <a:pt x="4687" y="7370"/>
                </a:cubicBezTo>
                <a:cubicBezTo>
                  <a:pt x="4729" y="7114"/>
                  <a:pt x="4815" y="6901"/>
                  <a:pt x="4942" y="6646"/>
                </a:cubicBezTo>
                <a:cubicBezTo>
                  <a:pt x="5070" y="6348"/>
                  <a:pt x="5283" y="6049"/>
                  <a:pt x="5581" y="5794"/>
                </a:cubicBezTo>
                <a:cubicBezTo>
                  <a:pt x="5709" y="5623"/>
                  <a:pt x="5880" y="5496"/>
                  <a:pt x="6093" y="5368"/>
                </a:cubicBezTo>
                <a:cubicBezTo>
                  <a:pt x="6561" y="5112"/>
                  <a:pt x="7072" y="4942"/>
                  <a:pt x="7626" y="4942"/>
                </a:cubicBezTo>
                <a:close/>
                <a:moveTo>
                  <a:pt x="6731" y="1"/>
                </a:moveTo>
                <a:lnTo>
                  <a:pt x="3920" y="938"/>
                </a:lnTo>
                <a:lnTo>
                  <a:pt x="4474" y="2684"/>
                </a:lnTo>
                <a:cubicBezTo>
                  <a:pt x="3963" y="2982"/>
                  <a:pt x="3494" y="3366"/>
                  <a:pt x="3068" y="3834"/>
                </a:cubicBezTo>
                <a:lnTo>
                  <a:pt x="1534" y="3068"/>
                </a:lnTo>
                <a:lnTo>
                  <a:pt x="214" y="5709"/>
                </a:lnTo>
                <a:lnTo>
                  <a:pt x="1662" y="6433"/>
                </a:lnTo>
                <a:cubicBezTo>
                  <a:pt x="1534" y="7072"/>
                  <a:pt x="1449" y="7753"/>
                  <a:pt x="1492" y="8392"/>
                </a:cubicBezTo>
                <a:lnTo>
                  <a:pt x="1" y="8904"/>
                </a:lnTo>
                <a:lnTo>
                  <a:pt x="938" y="11758"/>
                </a:lnTo>
                <a:lnTo>
                  <a:pt x="2429" y="11246"/>
                </a:lnTo>
                <a:cubicBezTo>
                  <a:pt x="2770" y="11800"/>
                  <a:pt x="3196" y="12311"/>
                  <a:pt x="3750" y="12737"/>
                </a:cubicBezTo>
                <a:lnTo>
                  <a:pt x="3068" y="14143"/>
                </a:lnTo>
                <a:lnTo>
                  <a:pt x="5709" y="15464"/>
                </a:lnTo>
                <a:lnTo>
                  <a:pt x="6433" y="14015"/>
                </a:lnTo>
                <a:cubicBezTo>
                  <a:pt x="6859" y="14129"/>
                  <a:pt x="7285" y="14167"/>
                  <a:pt x="7724" y="14167"/>
                </a:cubicBezTo>
                <a:cubicBezTo>
                  <a:pt x="7943" y="14167"/>
                  <a:pt x="8166" y="14157"/>
                  <a:pt x="8393" y="14143"/>
                </a:cubicBezTo>
                <a:lnTo>
                  <a:pt x="8904" y="15677"/>
                </a:lnTo>
                <a:lnTo>
                  <a:pt x="11715" y="14697"/>
                </a:lnTo>
                <a:lnTo>
                  <a:pt x="11204" y="13121"/>
                </a:lnTo>
                <a:cubicBezTo>
                  <a:pt x="11715" y="12737"/>
                  <a:pt x="12184" y="12311"/>
                  <a:pt x="12567" y="11843"/>
                </a:cubicBezTo>
                <a:lnTo>
                  <a:pt x="14101" y="12610"/>
                </a:lnTo>
                <a:lnTo>
                  <a:pt x="15422" y="9926"/>
                </a:lnTo>
                <a:lnTo>
                  <a:pt x="13760" y="9117"/>
                </a:lnTo>
                <a:cubicBezTo>
                  <a:pt x="13845" y="8520"/>
                  <a:pt x="13888" y="7966"/>
                  <a:pt x="13845" y="7370"/>
                </a:cubicBezTo>
                <a:lnTo>
                  <a:pt x="15635" y="6774"/>
                </a:lnTo>
                <a:lnTo>
                  <a:pt x="14697" y="3920"/>
                </a:lnTo>
                <a:lnTo>
                  <a:pt x="12866" y="4559"/>
                </a:lnTo>
                <a:cubicBezTo>
                  <a:pt x="12525" y="4090"/>
                  <a:pt x="12141" y="3664"/>
                  <a:pt x="11715" y="3323"/>
                </a:cubicBezTo>
                <a:lnTo>
                  <a:pt x="12610" y="1534"/>
                </a:lnTo>
                <a:lnTo>
                  <a:pt x="9926" y="214"/>
                </a:lnTo>
                <a:lnTo>
                  <a:pt x="9074" y="1960"/>
                </a:lnTo>
                <a:cubicBezTo>
                  <a:pt x="8521" y="1832"/>
                  <a:pt x="7924" y="1790"/>
                  <a:pt x="7370" y="1790"/>
                </a:cubicBezTo>
                <a:lnTo>
                  <a:pt x="673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24"/>
          <p:cNvSpPr/>
          <p:nvPr/>
        </p:nvSpPr>
        <p:spPr>
          <a:xfrm rot="-3173578">
            <a:off x="8442275" y="405678"/>
            <a:ext cx="501903" cy="500527"/>
          </a:xfrm>
          <a:custGeom>
            <a:rect b="b" l="l" r="r" t="t"/>
            <a:pathLst>
              <a:path extrusionOk="0" h="15634" w="15677">
                <a:moveTo>
                  <a:pt x="7625" y="4899"/>
                </a:moveTo>
                <a:cubicBezTo>
                  <a:pt x="7924" y="4899"/>
                  <a:pt x="8179" y="4942"/>
                  <a:pt x="8435" y="4984"/>
                </a:cubicBezTo>
                <a:cubicBezTo>
                  <a:pt x="8648" y="5070"/>
                  <a:pt x="8861" y="5112"/>
                  <a:pt x="9074" y="5240"/>
                </a:cubicBezTo>
                <a:cubicBezTo>
                  <a:pt x="9287" y="5325"/>
                  <a:pt x="9500" y="5496"/>
                  <a:pt x="9713" y="5666"/>
                </a:cubicBezTo>
                <a:cubicBezTo>
                  <a:pt x="10309" y="6177"/>
                  <a:pt x="10650" y="6859"/>
                  <a:pt x="10778" y="7625"/>
                </a:cubicBezTo>
                <a:cubicBezTo>
                  <a:pt x="10778" y="7881"/>
                  <a:pt x="10778" y="8179"/>
                  <a:pt x="10778" y="8435"/>
                </a:cubicBezTo>
                <a:cubicBezTo>
                  <a:pt x="10735" y="8776"/>
                  <a:pt x="10650" y="9074"/>
                  <a:pt x="10480" y="9372"/>
                </a:cubicBezTo>
                <a:cubicBezTo>
                  <a:pt x="10394" y="9542"/>
                  <a:pt x="10267" y="9713"/>
                  <a:pt x="10139" y="9883"/>
                </a:cubicBezTo>
                <a:lnTo>
                  <a:pt x="10096" y="9926"/>
                </a:lnTo>
                <a:cubicBezTo>
                  <a:pt x="9968" y="10096"/>
                  <a:pt x="9798" y="10224"/>
                  <a:pt x="9628" y="10394"/>
                </a:cubicBezTo>
                <a:cubicBezTo>
                  <a:pt x="9159" y="10778"/>
                  <a:pt x="8520" y="11033"/>
                  <a:pt x="7924" y="11076"/>
                </a:cubicBezTo>
                <a:lnTo>
                  <a:pt x="7370" y="11076"/>
                </a:lnTo>
                <a:cubicBezTo>
                  <a:pt x="7029" y="11033"/>
                  <a:pt x="6688" y="10906"/>
                  <a:pt x="6348" y="10778"/>
                </a:cubicBezTo>
                <a:cubicBezTo>
                  <a:pt x="6049" y="10607"/>
                  <a:pt x="5794" y="10437"/>
                  <a:pt x="5581" y="10181"/>
                </a:cubicBezTo>
                <a:cubicBezTo>
                  <a:pt x="5453" y="10096"/>
                  <a:pt x="5325" y="9968"/>
                  <a:pt x="5240" y="9798"/>
                </a:cubicBezTo>
                <a:cubicBezTo>
                  <a:pt x="4814" y="9287"/>
                  <a:pt x="4601" y="8605"/>
                  <a:pt x="4644" y="7924"/>
                </a:cubicBezTo>
                <a:cubicBezTo>
                  <a:pt x="4644" y="7711"/>
                  <a:pt x="4644" y="7540"/>
                  <a:pt x="4686" y="7370"/>
                </a:cubicBezTo>
                <a:cubicBezTo>
                  <a:pt x="4771" y="7114"/>
                  <a:pt x="4857" y="6859"/>
                  <a:pt x="4942" y="6646"/>
                </a:cubicBezTo>
                <a:cubicBezTo>
                  <a:pt x="5112" y="6305"/>
                  <a:pt x="5325" y="6007"/>
                  <a:pt x="5581" y="5751"/>
                </a:cubicBezTo>
                <a:cubicBezTo>
                  <a:pt x="5751" y="5623"/>
                  <a:pt x="5922" y="5453"/>
                  <a:pt x="6135" y="5325"/>
                </a:cubicBezTo>
                <a:cubicBezTo>
                  <a:pt x="6560" y="5070"/>
                  <a:pt x="7114" y="4942"/>
                  <a:pt x="7625" y="4899"/>
                </a:cubicBezTo>
                <a:close/>
                <a:moveTo>
                  <a:pt x="6731" y="0"/>
                </a:moveTo>
                <a:lnTo>
                  <a:pt x="3919" y="938"/>
                </a:lnTo>
                <a:lnTo>
                  <a:pt x="4516" y="2641"/>
                </a:lnTo>
                <a:cubicBezTo>
                  <a:pt x="4005" y="2982"/>
                  <a:pt x="3493" y="3366"/>
                  <a:pt x="3110" y="3834"/>
                </a:cubicBezTo>
                <a:lnTo>
                  <a:pt x="1534" y="3067"/>
                </a:lnTo>
                <a:lnTo>
                  <a:pt x="213" y="5709"/>
                </a:lnTo>
                <a:lnTo>
                  <a:pt x="1704" y="6433"/>
                </a:lnTo>
                <a:cubicBezTo>
                  <a:pt x="1534" y="7072"/>
                  <a:pt x="1491" y="7711"/>
                  <a:pt x="1534" y="8392"/>
                </a:cubicBezTo>
                <a:lnTo>
                  <a:pt x="0" y="8903"/>
                </a:lnTo>
                <a:lnTo>
                  <a:pt x="980" y="11715"/>
                </a:lnTo>
                <a:lnTo>
                  <a:pt x="2428" y="11246"/>
                </a:lnTo>
                <a:cubicBezTo>
                  <a:pt x="2769" y="11800"/>
                  <a:pt x="3238" y="12311"/>
                  <a:pt x="3749" y="12737"/>
                </a:cubicBezTo>
                <a:lnTo>
                  <a:pt x="3067" y="14100"/>
                </a:lnTo>
                <a:lnTo>
                  <a:pt x="5709" y="15421"/>
                </a:lnTo>
                <a:lnTo>
                  <a:pt x="6433" y="14015"/>
                </a:lnTo>
                <a:cubicBezTo>
                  <a:pt x="6845" y="14098"/>
                  <a:pt x="7258" y="14145"/>
                  <a:pt x="7682" y="14145"/>
                </a:cubicBezTo>
                <a:cubicBezTo>
                  <a:pt x="7915" y="14145"/>
                  <a:pt x="8151" y="14131"/>
                  <a:pt x="8392" y="14100"/>
                </a:cubicBezTo>
                <a:lnTo>
                  <a:pt x="8903" y="15634"/>
                </a:lnTo>
                <a:lnTo>
                  <a:pt x="11758" y="14697"/>
                </a:lnTo>
                <a:lnTo>
                  <a:pt x="11204" y="13078"/>
                </a:lnTo>
                <a:cubicBezTo>
                  <a:pt x="11715" y="12737"/>
                  <a:pt x="12183" y="12311"/>
                  <a:pt x="12567" y="11800"/>
                </a:cubicBezTo>
                <a:lnTo>
                  <a:pt x="14143" y="12567"/>
                </a:lnTo>
                <a:lnTo>
                  <a:pt x="15464" y="9926"/>
                </a:lnTo>
                <a:lnTo>
                  <a:pt x="13760" y="9074"/>
                </a:lnTo>
                <a:cubicBezTo>
                  <a:pt x="13887" y="8520"/>
                  <a:pt x="13887" y="7924"/>
                  <a:pt x="13845" y="7327"/>
                </a:cubicBezTo>
                <a:lnTo>
                  <a:pt x="15677" y="6731"/>
                </a:lnTo>
                <a:lnTo>
                  <a:pt x="14697" y="3919"/>
                </a:lnTo>
                <a:lnTo>
                  <a:pt x="12865" y="4558"/>
                </a:lnTo>
                <a:cubicBezTo>
                  <a:pt x="12524" y="4090"/>
                  <a:pt x="12183" y="3664"/>
                  <a:pt x="11758" y="3280"/>
                </a:cubicBezTo>
                <a:lnTo>
                  <a:pt x="12609" y="1534"/>
                </a:lnTo>
                <a:lnTo>
                  <a:pt x="9926" y="213"/>
                </a:lnTo>
                <a:lnTo>
                  <a:pt x="9074" y="1917"/>
                </a:lnTo>
                <a:cubicBezTo>
                  <a:pt x="8658" y="1821"/>
                  <a:pt x="8219" y="1774"/>
                  <a:pt x="7792" y="1774"/>
                </a:cubicBezTo>
                <a:cubicBezTo>
                  <a:pt x="7649" y="1774"/>
                  <a:pt x="7508" y="1779"/>
                  <a:pt x="7370" y="1789"/>
                </a:cubicBezTo>
                <a:lnTo>
                  <a:pt x="67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309" name="Google Shape;309;p24"/>
          <p:cNvSpPr txBox="1"/>
          <p:nvPr>
            <p:ph idx="6" type="ctrTitle"/>
          </p:nvPr>
        </p:nvSpPr>
        <p:spPr>
          <a:xfrm>
            <a:off x="311700" y="167075"/>
            <a:ext cx="85206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MOCKUPS</a:t>
            </a:r>
            <a:endParaRPr/>
          </a:p>
        </p:txBody>
      </p:sp>
      <p:cxnSp>
        <p:nvCxnSpPr>
          <p:cNvPr id="310" name="Google Shape;310;p24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1" name="Google Shape;311;p24"/>
          <p:cNvSpPr/>
          <p:nvPr/>
        </p:nvSpPr>
        <p:spPr>
          <a:xfrm rot="-8573578">
            <a:off x="52902" y="179738"/>
            <a:ext cx="755592" cy="874209"/>
          </a:xfrm>
          <a:custGeom>
            <a:rect b="b" l="l" r="r" t="t"/>
            <a:pathLst>
              <a:path extrusionOk="0" fill="none" h="27306" w="23601">
                <a:moveTo>
                  <a:pt x="7583" y="1747"/>
                </a:moveTo>
                <a:cubicBezTo>
                  <a:pt x="16316" y="0"/>
                  <a:pt x="23600" y="8392"/>
                  <a:pt x="20704" y="16784"/>
                </a:cubicBezTo>
                <a:cubicBezTo>
                  <a:pt x="17807" y="25218"/>
                  <a:pt x="6859" y="27306"/>
                  <a:pt x="1108" y="20533"/>
                </a:cubicBezTo>
                <a:cubicBezTo>
                  <a:pt x="682" y="20064"/>
                  <a:pt x="299" y="19553"/>
                  <a:pt x="1" y="18999"/>
                </a:cubicBezTo>
              </a:path>
            </a:pathLst>
          </a:custGeom>
          <a:solidFill>
            <a:schemeClr val="accent1"/>
          </a:solidFill>
          <a:ln cap="rnd" cmpd="sng" w="13850">
            <a:solidFill>
              <a:schemeClr val="accent1"/>
            </a:solidFill>
            <a:prstDash val="solid"/>
            <a:miter lim="42598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312" name="Google Shape;312;p24"/>
          <p:cNvSpPr/>
          <p:nvPr/>
        </p:nvSpPr>
        <p:spPr>
          <a:xfrm rot="-8573578">
            <a:off x="218845" y="409850"/>
            <a:ext cx="501903" cy="500527"/>
          </a:xfrm>
          <a:custGeom>
            <a:rect b="b" l="l" r="r" t="t"/>
            <a:pathLst>
              <a:path extrusionOk="0" h="15634" w="15677">
                <a:moveTo>
                  <a:pt x="7625" y="4899"/>
                </a:moveTo>
                <a:cubicBezTo>
                  <a:pt x="7924" y="4899"/>
                  <a:pt x="8179" y="4942"/>
                  <a:pt x="8435" y="4984"/>
                </a:cubicBezTo>
                <a:cubicBezTo>
                  <a:pt x="8648" y="5070"/>
                  <a:pt x="8861" y="5112"/>
                  <a:pt x="9074" y="5240"/>
                </a:cubicBezTo>
                <a:cubicBezTo>
                  <a:pt x="9287" y="5325"/>
                  <a:pt x="9500" y="5496"/>
                  <a:pt x="9713" y="5666"/>
                </a:cubicBezTo>
                <a:cubicBezTo>
                  <a:pt x="10309" y="6177"/>
                  <a:pt x="10650" y="6859"/>
                  <a:pt x="10778" y="7625"/>
                </a:cubicBezTo>
                <a:cubicBezTo>
                  <a:pt x="10778" y="7881"/>
                  <a:pt x="10778" y="8179"/>
                  <a:pt x="10778" y="8435"/>
                </a:cubicBezTo>
                <a:cubicBezTo>
                  <a:pt x="10735" y="8776"/>
                  <a:pt x="10650" y="9074"/>
                  <a:pt x="10480" y="9372"/>
                </a:cubicBezTo>
                <a:cubicBezTo>
                  <a:pt x="10394" y="9542"/>
                  <a:pt x="10267" y="9713"/>
                  <a:pt x="10139" y="9883"/>
                </a:cubicBezTo>
                <a:lnTo>
                  <a:pt x="10096" y="9926"/>
                </a:lnTo>
                <a:cubicBezTo>
                  <a:pt x="9968" y="10096"/>
                  <a:pt x="9798" y="10224"/>
                  <a:pt x="9628" y="10394"/>
                </a:cubicBezTo>
                <a:cubicBezTo>
                  <a:pt x="9159" y="10778"/>
                  <a:pt x="8520" y="11033"/>
                  <a:pt x="7924" y="11076"/>
                </a:cubicBezTo>
                <a:lnTo>
                  <a:pt x="7370" y="11076"/>
                </a:lnTo>
                <a:cubicBezTo>
                  <a:pt x="7029" y="11033"/>
                  <a:pt x="6688" y="10906"/>
                  <a:pt x="6348" y="10778"/>
                </a:cubicBezTo>
                <a:cubicBezTo>
                  <a:pt x="6049" y="10607"/>
                  <a:pt x="5794" y="10437"/>
                  <a:pt x="5581" y="10181"/>
                </a:cubicBezTo>
                <a:cubicBezTo>
                  <a:pt x="5453" y="10096"/>
                  <a:pt x="5325" y="9968"/>
                  <a:pt x="5240" y="9798"/>
                </a:cubicBezTo>
                <a:cubicBezTo>
                  <a:pt x="4814" y="9287"/>
                  <a:pt x="4601" y="8605"/>
                  <a:pt x="4644" y="7924"/>
                </a:cubicBezTo>
                <a:cubicBezTo>
                  <a:pt x="4644" y="7711"/>
                  <a:pt x="4644" y="7540"/>
                  <a:pt x="4686" y="7370"/>
                </a:cubicBezTo>
                <a:cubicBezTo>
                  <a:pt x="4771" y="7114"/>
                  <a:pt x="4857" y="6859"/>
                  <a:pt x="4942" y="6646"/>
                </a:cubicBezTo>
                <a:cubicBezTo>
                  <a:pt x="5112" y="6305"/>
                  <a:pt x="5325" y="6007"/>
                  <a:pt x="5581" y="5751"/>
                </a:cubicBezTo>
                <a:cubicBezTo>
                  <a:pt x="5751" y="5623"/>
                  <a:pt x="5922" y="5453"/>
                  <a:pt x="6135" y="5325"/>
                </a:cubicBezTo>
                <a:cubicBezTo>
                  <a:pt x="6560" y="5070"/>
                  <a:pt x="7114" y="4942"/>
                  <a:pt x="7625" y="4899"/>
                </a:cubicBezTo>
                <a:close/>
                <a:moveTo>
                  <a:pt x="6731" y="0"/>
                </a:moveTo>
                <a:lnTo>
                  <a:pt x="3919" y="938"/>
                </a:lnTo>
                <a:lnTo>
                  <a:pt x="4516" y="2641"/>
                </a:lnTo>
                <a:cubicBezTo>
                  <a:pt x="4005" y="2982"/>
                  <a:pt x="3493" y="3366"/>
                  <a:pt x="3110" y="3834"/>
                </a:cubicBezTo>
                <a:lnTo>
                  <a:pt x="1534" y="3067"/>
                </a:lnTo>
                <a:lnTo>
                  <a:pt x="213" y="5709"/>
                </a:lnTo>
                <a:lnTo>
                  <a:pt x="1704" y="6433"/>
                </a:lnTo>
                <a:cubicBezTo>
                  <a:pt x="1534" y="7072"/>
                  <a:pt x="1491" y="7711"/>
                  <a:pt x="1534" y="8392"/>
                </a:cubicBezTo>
                <a:lnTo>
                  <a:pt x="0" y="8903"/>
                </a:lnTo>
                <a:lnTo>
                  <a:pt x="980" y="11715"/>
                </a:lnTo>
                <a:lnTo>
                  <a:pt x="2428" y="11246"/>
                </a:lnTo>
                <a:cubicBezTo>
                  <a:pt x="2769" y="11800"/>
                  <a:pt x="3238" y="12311"/>
                  <a:pt x="3749" y="12737"/>
                </a:cubicBezTo>
                <a:lnTo>
                  <a:pt x="3067" y="14100"/>
                </a:lnTo>
                <a:lnTo>
                  <a:pt x="5709" y="15421"/>
                </a:lnTo>
                <a:lnTo>
                  <a:pt x="6433" y="14015"/>
                </a:lnTo>
                <a:cubicBezTo>
                  <a:pt x="6845" y="14098"/>
                  <a:pt x="7258" y="14145"/>
                  <a:pt x="7682" y="14145"/>
                </a:cubicBezTo>
                <a:cubicBezTo>
                  <a:pt x="7915" y="14145"/>
                  <a:pt x="8151" y="14131"/>
                  <a:pt x="8392" y="14100"/>
                </a:cubicBezTo>
                <a:lnTo>
                  <a:pt x="8903" y="15634"/>
                </a:lnTo>
                <a:lnTo>
                  <a:pt x="11758" y="14697"/>
                </a:lnTo>
                <a:lnTo>
                  <a:pt x="11204" y="13078"/>
                </a:lnTo>
                <a:cubicBezTo>
                  <a:pt x="11715" y="12737"/>
                  <a:pt x="12183" y="12311"/>
                  <a:pt x="12567" y="11800"/>
                </a:cubicBezTo>
                <a:lnTo>
                  <a:pt x="14143" y="12567"/>
                </a:lnTo>
                <a:lnTo>
                  <a:pt x="15464" y="9926"/>
                </a:lnTo>
                <a:lnTo>
                  <a:pt x="13760" y="9074"/>
                </a:lnTo>
                <a:cubicBezTo>
                  <a:pt x="13887" y="8520"/>
                  <a:pt x="13887" y="7924"/>
                  <a:pt x="13845" y="7327"/>
                </a:cubicBezTo>
                <a:lnTo>
                  <a:pt x="15677" y="6731"/>
                </a:lnTo>
                <a:lnTo>
                  <a:pt x="14697" y="3919"/>
                </a:lnTo>
                <a:lnTo>
                  <a:pt x="12865" y="4558"/>
                </a:lnTo>
                <a:cubicBezTo>
                  <a:pt x="12524" y="4090"/>
                  <a:pt x="12183" y="3664"/>
                  <a:pt x="11758" y="3280"/>
                </a:cubicBezTo>
                <a:lnTo>
                  <a:pt x="12609" y="1534"/>
                </a:lnTo>
                <a:lnTo>
                  <a:pt x="9926" y="213"/>
                </a:lnTo>
                <a:lnTo>
                  <a:pt x="9074" y="1917"/>
                </a:lnTo>
                <a:cubicBezTo>
                  <a:pt x="8658" y="1821"/>
                  <a:pt x="8219" y="1774"/>
                  <a:pt x="7792" y="1774"/>
                </a:cubicBezTo>
                <a:cubicBezTo>
                  <a:pt x="7649" y="1774"/>
                  <a:pt x="7508" y="1779"/>
                  <a:pt x="7370" y="1789"/>
                </a:cubicBezTo>
                <a:lnTo>
                  <a:pt x="67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pic>
        <p:nvPicPr>
          <p:cNvPr id="313" name="Google Shape;31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875" y="881275"/>
            <a:ext cx="7509194" cy="364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25"/>
          <p:cNvSpPr/>
          <p:nvPr/>
        </p:nvSpPr>
        <p:spPr>
          <a:xfrm rot="-3173578">
            <a:off x="8358702" y="179738"/>
            <a:ext cx="755592" cy="874209"/>
          </a:xfrm>
          <a:custGeom>
            <a:rect b="b" l="l" r="r" t="t"/>
            <a:pathLst>
              <a:path extrusionOk="0" fill="none" h="27306" w="23601">
                <a:moveTo>
                  <a:pt x="7583" y="1747"/>
                </a:moveTo>
                <a:cubicBezTo>
                  <a:pt x="16316" y="0"/>
                  <a:pt x="23600" y="8392"/>
                  <a:pt x="20704" y="16784"/>
                </a:cubicBezTo>
                <a:cubicBezTo>
                  <a:pt x="17807" y="25218"/>
                  <a:pt x="6859" y="27306"/>
                  <a:pt x="1108" y="20533"/>
                </a:cubicBezTo>
                <a:cubicBezTo>
                  <a:pt x="682" y="20064"/>
                  <a:pt x="299" y="19553"/>
                  <a:pt x="1" y="18999"/>
                </a:cubicBezTo>
              </a:path>
            </a:pathLst>
          </a:custGeom>
          <a:solidFill>
            <a:schemeClr val="accent1"/>
          </a:solidFill>
          <a:ln cap="rnd" cmpd="sng" w="13850">
            <a:solidFill>
              <a:schemeClr val="accent1"/>
            </a:solidFill>
            <a:prstDash val="solid"/>
            <a:miter lim="42598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319" name="Google Shape;319;p25"/>
          <p:cNvSpPr/>
          <p:nvPr/>
        </p:nvSpPr>
        <p:spPr>
          <a:xfrm>
            <a:off x="5784719" y="3707004"/>
            <a:ext cx="1373867" cy="1113719"/>
          </a:xfrm>
          <a:custGeom>
            <a:rect b="b" l="l" r="r" t="t"/>
            <a:pathLst>
              <a:path extrusionOk="0" fill="none" h="20789" w="25645">
                <a:moveTo>
                  <a:pt x="23472" y="5709"/>
                </a:moveTo>
                <a:cubicBezTo>
                  <a:pt x="25645" y="13547"/>
                  <a:pt x="18488" y="20789"/>
                  <a:pt x="10608" y="18744"/>
                </a:cubicBezTo>
                <a:cubicBezTo>
                  <a:pt x="2684" y="16657"/>
                  <a:pt x="1" y="6859"/>
                  <a:pt x="5752" y="1066"/>
                </a:cubicBezTo>
                <a:cubicBezTo>
                  <a:pt x="6092" y="683"/>
                  <a:pt x="6518" y="299"/>
                  <a:pt x="6944" y="1"/>
                </a:cubicBezTo>
              </a:path>
            </a:pathLst>
          </a:custGeom>
          <a:solidFill>
            <a:schemeClr val="accent1"/>
          </a:solidFill>
          <a:ln cap="rnd" cmpd="sng" w="13850">
            <a:solidFill>
              <a:schemeClr val="accent1"/>
            </a:solidFill>
            <a:prstDash val="solid"/>
            <a:miter lim="42598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25"/>
          <p:cNvSpPr/>
          <p:nvPr/>
        </p:nvSpPr>
        <p:spPr>
          <a:xfrm>
            <a:off x="-2" y="2933780"/>
            <a:ext cx="2563026" cy="2560152"/>
          </a:xfrm>
          <a:custGeom>
            <a:rect b="b" l="l" r="r" t="t"/>
            <a:pathLst>
              <a:path extrusionOk="0" fill="none" h="39191" w="39235">
                <a:moveTo>
                  <a:pt x="37487" y="27817"/>
                </a:moveTo>
                <a:lnTo>
                  <a:pt x="39234" y="20661"/>
                </a:lnTo>
                <a:lnTo>
                  <a:pt x="34719" y="19511"/>
                </a:lnTo>
                <a:cubicBezTo>
                  <a:pt x="34676" y="18062"/>
                  <a:pt x="34420" y="16614"/>
                  <a:pt x="33952" y="15251"/>
                </a:cubicBezTo>
                <a:lnTo>
                  <a:pt x="38041" y="12780"/>
                </a:lnTo>
                <a:lnTo>
                  <a:pt x="34250" y="6475"/>
                </a:lnTo>
                <a:lnTo>
                  <a:pt x="30075" y="8989"/>
                </a:lnTo>
                <a:cubicBezTo>
                  <a:pt x="29053" y="8009"/>
                  <a:pt x="27903" y="7157"/>
                  <a:pt x="26668" y="6475"/>
                </a:cubicBezTo>
                <a:lnTo>
                  <a:pt x="27860" y="1747"/>
                </a:lnTo>
                <a:lnTo>
                  <a:pt x="20704" y="1"/>
                </a:lnTo>
                <a:lnTo>
                  <a:pt x="19554" y="4601"/>
                </a:lnTo>
                <a:cubicBezTo>
                  <a:pt x="18105" y="4601"/>
                  <a:pt x="16657" y="4772"/>
                  <a:pt x="15294" y="5155"/>
                </a:cubicBezTo>
                <a:lnTo>
                  <a:pt x="12866" y="1108"/>
                </a:lnTo>
                <a:lnTo>
                  <a:pt x="6518" y="4942"/>
                </a:lnTo>
                <a:lnTo>
                  <a:pt x="8819" y="8776"/>
                </a:lnTo>
                <a:cubicBezTo>
                  <a:pt x="7711" y="9841"/>
                  <a:pt x="6774" y="11033"/>
                  <a:pt x="6007" y="12354"/>
                </a:cubicBezTo>
                <a:lnTo>
                  <a:pt x="1790" y="11289"/>
                </a:lnTo>
                <a:lnTo>
                  <a:pt x="1" y="18531"/>
                </a:lnTo>
                <a:lnTo>
                  <a:pt x="3963" y="19511"/>
                </a:lnTo>
                <a:cubicBezTo>
                  <a:pt x="3920" y="21129"/>
                  <a:pt x="4133" y="22748"/>
                  <a:pt x="4602" y="24282"/>
                </a:cubicBezTo>
                <a:lnTo>
                  <a:pt x="1194" y="26326"/>
                </a:lnTo>
                <a:lnTo>
                  <a:pt x="4985" y="32673"/>
                </a:lnTo>
                <a:lnTo>
                  <a:pt x="8308" y="30671"/>
                </a:lnTo>
                <a:cubicBezTo>
                  <a:pt x="9458" y="31907"/>
                  <a:pt x="10821" y="32886"/>
                  <a:pt x="12312" y="33653"/>
                </a:cubicBezTo>
                <a:lnTo>
                  <a:pt x="11375" y="37402"/>
                </a:lnTo>
                <a:lnTo>
                  <a:pt x="18574" y="39191"/>
                </a:lnTo>
                <a:lnTo>
                  <a:pt x="19511" y="35357"/>
                </a:lnTo>
                <a:cubicBezTo>
                  <a:pt x="21130" y="35357"/>
                  <a:pt x="22748" y="35059"/>
                  <a:pt x="24325" y="34548"/>
                </a:cubicBezTo>
                <a:lnTo>
                  <a:pt x="26412" y="37998"/>
                </a:lnTo>
                <a:lnTo>
                  <a:pt x="32716" y="34164"/>
                </a:lnTo>
                <a:lnTo>
                  <a:pt x="30544" y="30543"/>
                </a:lnTo>
                <a:cubicBezTo>
                  <a:pt x="31609" y="29393"/>
                  <a:pt x="32503" y="28115"/>
                  <a:pt x="33185" y="26710"/>
                </a:cubicBezTo>
                <a:close/>
                <a:moveTo>
                  <a:pt x="26242" y="23430"/>
                </a:moveTo>
                <a:cubicBezTo>
                  <a:pt x="25986" y="23898"/>
                  <a:pt x="25688" y="24367"/>
                  <a:pt x="25347" y="24793"/>
                </a:cubicBezTo>
                <a:cubicBezTo>
                  <a:pt x="22961" y="27902"/>
                  <a:pt x="18574" y="28627"/>
                  <a:pt x="15294" y="26497"/>
                </a:cubicBezTo>
                <a:cubicBezTo>
                  <a:pt x="14953" y="26284"/>
                  <a:pt x="14612" y="26028"/>
                  <a:pt x="14271" y="25730"/>
                </a:cubicBezTo>
                <a:cubicBezTo>
                  <a:pt x="12993" y="24622"/>
                  <a:pt x="12141" y="23131"/>
                  <a:pt x="11843" y="21470"/>
                </a:cubicBezTo>
                <a:cubicBezTo>
                  <a:pt x="11715" y="21001"/>
                  <a:pt x="11673" y="20490"/>
                  <a:pt x="11673" y="20022"/>
                </a:cubicBezTo>
                <a:cubicBezTo>
                  <a:pt x="11673" y="19383"/>
                  <a:pt x="11758" y="18744"/>
                  <a:pt x="11886" y="18147"/>
                </a:cubicBezTo>
                <a:cubicBezTo>
                  <a:pt x="13036" y="13249"/>
                  <a:pt x="18574" y="10778"/>
                  <a:pt x="23004" y="13249"/>
                </a:cubicBezTo>
                <a:cubicBezTo>
                  <a:pt x="23600" y="13589"/>
                  <a:pt x="24197" y="14015"/>
                  <a:pt x="24708" y="14484"/>
                </a:cubicBezTo>
                <a:cubicBezTo>
                  <a:pt x="26625" y="16401"/>
                  <a:pt x="27434" y="19212"/>
                  <a:pt x="26838" y="21853"/>
                </a:cubicBezTo>
                <a:cubicBezTo>
                  <a:pt x="26710" y="22407"/>
                  <a:pt x="26497" y="22918"/>
                  <a:pt x="26242" y="23430"/>
                </a:cubicBezTo>
                <a:close/>
              </a:path>
            </a:pathLst>
          </a:custGeom>
          <a:solidFill>
            <a:schemeClr val="accent1"/>
          </a:solidFill>
          <a:ln cap="flat" cmpd="sng" w="26625">
            <a:solidFill>
              <a:srgbClr val="1EFFC1"/>
            </a:solidFill>
            <a:prstDash val="solid"/>
            <a:miter lim="42598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321" name="Google Shape;321;p25"/>
          <p:cNvSpPr/>
          <p:nvPr/>
        </p:nvSpPr>
        <p:spPr>
          <a:xfrm>
            <a:off x="6101912" y="3732129"/>
            <a:ext cx="837606" cy="839856"/>
          </a:xfrm>
          <a:custGeom>
            <a:rect b="b" l="l" r="r" t="t"/>
            <a:pathLst>
              <a:path extrusionOk="0" h="15677" w="15635">
                <a:moveTo>
                  <a:pt x="7626" y="4942"/>
                </a:moveTo>
                <a:cubicBezTo>
                  <a:pt x="7882" y="4942"/>
                  <a:pt x="8137" y="4942"/>
                  <a:pt x="8393" y="5027"/>
                </a:cubicBezTo>
                <a:cubicBezTo>
                  <a:pt x="8648" y="5070"/>
                  <a:pt x="8861" y="5155"/>
                  <a:pt x="9032" y="5240"/>
                </a:cubicBezTo>
                <a:cubicBezTo>
                  <a:pt x="9287" y="5368"/>
                  <a:pt x="9500" y="5496"/>
                  <a:pt x="9671" y="5666"/>
                </a:cubicBezTo>
                <a:cubicBezTo>
                  <a:pt x="9884" y="5879"/>
                  <a:pt x="10097" y="6092"/>
                  <a:pt x="10225" y="6305"/>
                </a:cubicBezTo>
                <a:cubicBezTo>
                  <a:pt x="10523" y="6731"/>
                  <a:pt x="10693" y="7157"/>
                  <a:pt x="10736" y="7668"/>
                </a:cubicBezTo>
                <a:cubicBezTo>
                  <a:pt x="10778" y="7924"/>
                  <a:pt x="10778" y="8179"/>
                  <a:pt x="10736" y="8478"/>
                </a:cubicBezTo>
                <a:cubicBezTo>
                  <a:pt x="10693" y="8776"/>
                  <a:pt x="10608" y="9074"/>
                  <a:pt x="10480" y="9372"/>
                </a:cubicBezTo>
                <a:cubicBezTo>
                  <a:pt x="10352" y="9585"/>
                  <a:pt x="10225" y="9756"/>
                  <a:pt x="10097" y="9926"/>
                </a:cubicBezTo>
                <a:cubicBezTo>
                  <a:pt x="9926" y="10096"/>
                  <a:pt x="9799" y="10267"/>
                  <a:pt x="9628" y="10394"/>
                </a:cubicBezTo>
                <a:cubicBezTo>
                  <a:pt x="9117" y="10820"/>
                  <a:pt x="8521" y="11033"/>
                  <a:pt x="7882" y="11076"/>
                </a:cubicBezTo>
                <a:lnTo>
                  <a:pt x="7370" y="11076"/>
                </a:lnTo>
                <a:cubicBezTo>
                  <a:pt x="6689" y="11033"/>
                  <a:pt x="6007" y="10735"/>
                  <a:pt x="5539" y="10224"/>
                </a:cubicBezTo>
                <a:cubicBezTo>
                  <a:pt x="5411" y="10096"/>
                  <a:pt x="5326" y="9969"/>
                  <a:pt x="5198" y="9841"/>
                </a:cubicBezTo>
                <a:cubicBezTo>
                  <a:pt x="4815" y="9287"/>
                  <a:pt x="4602" y="8605"/>
                  <a:pt x="4602" y="7924"/>
                </a:cubicBezTo>
                <a:cubicBezTo>
                  <a:pt x="4602" y="7753"/>
                  <a:pt x="4644" y="7540"/>
                  <a:pt x="4687" y="7370"/>
                </a:cubicBezTo>
                <a:cubicBezTo>
                  <a:pt x="4729" y="7114"/>
                  <a:pt x="4815" y="6901"/>
                  <a:pt x="4942" y="6646"/>
                </a:cubicBezTo>
                <a:cubicBezTo>
                  <a:pt x="5070" y="6348"/>
                  <a:pt x="5283" y="6049"/>
                  <a:pt x="5581" y="5794"/>
                </a:cubicBezTo>
                <a:cubicBezTo>
                  <a:pt x="5709" y="5623"/>
                  <a:pt x="5880" y="5496"/>
                  <a:pt x="6093" y="5368"/>
                </a:cubicBezTo>
                <a:cubicBezTo>
                  <a:pt x="6561" y="5112"/>
                  <a:pt x="7072" y="4942"/>
                  <a:pt x="7626" y="4942"/>
                </a:cubicBezTo>
                <a:close/>
                <a:moveTo>
                  <a:pt x="6731" y="1"/>
                </a:moveTo>
                <a:lnTo>
                  <a:pt x="3920" y="938"/>
                </a:lnTo>
                <a:lnTo>
                  <a:pt x="4474" y="2684"/>
                </a:lnTo>
                <a:cubicBezTo>
                  <a:pt x="3963" y="2982"/>
                  <a:pt x="3494" y="3366"/>
                  <a:pt x="3068" y="3834"/>
                </a:cubicBezTo>
                <a:lnTo>
                  <a:pt x="1534" y="3068"/>
                </a:lnTo>
                <a:lnTo>
                  <a:pt x="214" y="5709"/>
                </a:lnTo>
                <a:lnTo>
                  <a:pt x="1662" y="6433"/>
                </a:lnTo>
                <a:cubicBezTo>
                  <a:pt x="1534" y="7072"/>
                  <a:pt x="1449" y="7753"/>
                  <a:pt x="1492" y="8392"/>
                </a:cubicBezTo>
                <a:lnTo>
                  <a:pt x="1" y="8904"/>
                </a:lnTo>
                <a:lnTo>
                  <a:pt x="938" y="11758"/>
                </a:lnTo>
                <a:lnTo>
                  <a:pt x="2429" y="11246"/>
                </a:lnTo>
                <a:cubicBezTo>
                  <a:pt x="2770" y="11800"/>
                  <a:pt x="3196" y="12311"/>
                  <a:pt x="3750" y="12737"/>
                </a:cubicBezTo>
                <a:lnTo>
                  <a:pt x="3068" y="14143"/>
                </a:lnTo>
                <a:lnTo>
                  <a:pt x="5709" y="15464"/>
                </a:lnTo>
                <a:lnTo>
                  <a:pt x="6433" y="14015"/>
                </a:lnTo>
                <a:cubicBezTo>
                  <a:pt x="6859" y="14129"/>
                  <a:pt x="7285" y="14167"/>
                  <a:pt x="7724" y="14167"/>
                </a:cubicBezTo>
                <a:cubicBezTo>
                  <a:pt x="7943" y="14167"/>
                  <a:pt x="8166" y="14157"/>
                  <a:pt x="8393" y="14143"/>
                </a:cubicBezTo>
                <a:lnTo>
                  <a:pt x="8904" y="15677"/>
                </a:lnTo>
                <a:lnTo>
                  <a:pt x="11715" y="14697"/>
                </a:lnTo>
                <a:lnTo>
                  <a:pt x="11204" y="13121"/>
                </a:lnTo>
                <a:cubicBezTo>
                  <a:pt x="11715" y="12737"/>
                  <a:pt x="12184" y="12311"/>
                  <a:pt x="12567" y="11843"/>
                </a:cubicBezTo>
                <a:lnTo>
                  <a:pt x="14101" y="12610"/>
                </a:lnTo>
                <a:lnTo>
                  <a:pt x="15422" y="9926"/>
                </a:lnTo>
                <a:lnTo>
                  <a:pt x="13760" y="9117"/>
                </a:lnTo>
                <a:cubicBezTo>
                  <a:pt x="13845" y="8520"/>
                  <a:pt x="13888" y="7966"/>
                  <a:pt x="13845" y="7370"/>
                </a:cubicBezTo>
                <a:lnTo>
                  <a:pt x="15635" y="6774"/>
                </a:lnTo>
                <a:lnTo>
                  <a:pt x="14697" y="3920"/>
                </a:lnTo>
                <a:lnTo>
                  <a:pt x="12866" y="4559"/>
                </a:lnTo>
                <a:cubicBezTo>
                  <a:pt x="12525" y="4090"/>
                  <a:pt x="12141" y="3664"/>
                  <a:pt x="11715" y="3323"/>
                </a:cubicBezTo>
                <a:lnTo>
                  <a:pt x="12610" y="1534"/>
                </a:lnTo>
                <a:lnTo>
                  <a:pt x="9926" y="214"/>
                </a:lnTo>
                <a:lnTo>
                  <a:pt x="9074" y="1960"/>
                </a:lnTo>
                <a:cubicBezTo>
                  <a:pt x="8521" y="1832"/>
                  <a:pt x="7924" y="1790"/>
                  <a:pt x="7370" y="1790"/>
                </a:cubicBezTo>
                <a:lnTo>
                  <a:pt x="673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25"/>
          <p:cNvSpPr/>
          <p:nvPr/>
        </p:nvSpPr>
        <p:spPr>
          <a:xfrm rot="-3173578">
            <a:off x="8442275" y="405678"/>
            <a:ext cx="501903" cy="500527"/>
          </a:xfrm>
          <a:custGeom>
            <a:rect b="b" l="l" r="r" t="t"/>
            <a:pathLst>
              <a:path extrusionOk="0" h="15634" w="15677">
                <a:moveTo>
                  <a:pt x="7625" y="4899"/>
                </a:moveTo>
                <a:cubicBezTo>
                  <a:pt x="7924" y="4899"/>
                  <a:pt x="8179" y="4942"/>
                  <a:pt x="8435" y="4984"/>
                </a:cubicBezTo>
                <a:cubicBezTo>
                  <a:pt x="8648" y="5070"/>
                  <a:pt x="8861" y="5112"/>
                  <a:pt x="9074" y="5240"/>
                </a:cubicBezTo>
                <a:cubicBezTo>
                  <a:pt x="9287" y="5325"/>
                  <a:pt x="9500" y="5496"/>
                  <a:pt x="9713" y="5666"/>
                </a:cubicBezTo>
                <a:cubicBezTo>
                  <a:pt x="10309" y="6177"/>
                  <a:pt x="10650" y="6859"/>
                  <a:pt x="10778" y="7625"/>
                </a:cubicBezTo>
                <a:cubicBezTo>
                  <a:pt x="10778" y="7881"/>
                  <a:pt x="10778" y="8179"/>
                  <a:pt x="10778" y="8435"/>
                </a:cubicBezTo>
                <a:cubicBezTo>
                  <a:pt x="10735" y="8776"/>
                  <a:pt x="10650" y="9074"/>
                  <a:pt x="10480" y="9372"/>
                </a:cubicBezTo>
                <a:cubicBezTo>
                  <a:pt x="10394" y="9542"/>
                  <a:pt x="10267" y="9713"/>
                  <a:pt x="10139" y="9883"/>
                </a:cubicBezTo>
                <a:lnTo>
                  <a:pt x="10096" y="9926"/>
                </a:lnTo>
                <a:cubicBezTo>
                  <a:pt x="9968" y="10096"/>
                  <a:pt x="9798" y="10224"/>
                  <a:pt x="9628" y="10394"/>
                </a:cubicBezTo>
                <a:cubicBezTo>
                  <a:pt x="9159" y="10778"/>
                  <a:pt x="8520" y="11033"/>
                  <a:pt x="7924" y="11076"/>
                </a:cubicBezTo>
                <a:lnTo>
                  <a:pt x="7370" y="11076"/>
                </a:lnTo>
                <a:cubicBezTo>
                  <a:pt x="7029" y="11033"/>
                  <a:pt x="6688" y="10906"/>
                  <a:pt x="6348" y="10778"/>
                </a:cubicBezTo>
                <a:cubicBezTo>
                  <a:pt x="6049" y="10607"/>
                  <a:pt x="5794" y="10437"/>
                  <a:pt x="5581" y="10181"/>
                </a:cubicBezTo>
                <a:cubicBezTo>
                  <a:pt x="5453" y="10096"/>
                  <a:pt x="5325" y="9968"/>
                  <a:pt x="5240" y="9798"/>
                </a:cubicBezTo>
                <a:cubicBezTo>
                  <a:pt x="4814" y="9287"/>
                  <a:pt x="4601" y="8605"/>
                  <a:pt x="4644" y="7924"/>
                </a:cubicBezTo>
                <a:cubicBezTo>
                  <a:pt x="4644" y="7711"/>
                  <a:pt x="4644" y="7540"/>
                  <a:pt x="4686" y="7370"/>
                </a:cubicBezTo>
                <a:cubicBezTo>
                  <a:pt x="4771" y="7114"/>
                  <a:pt x="4857" y="6859"/>
                  <a:pt x="4942" y="6646"/>
                </a:cubicBezTo>
                <a:cubicBezTo>
                  <a:pt x="5112" y="6305"/>
                  <a:pt x="5325" y="6007"/>
                  <a:pt x="5581" y="5751"/>
                </a:cubicBezTo>
                <a:cubicBezTo>
                  <a:pt x="5751" y="5623"/>
                  <a:pt x="5922" y="5453"/>
                  <a:pt x="6135" y="5325"/>
                </a:cubicBezTo>
                <a:cubicBezTo>
                  <a:pt x="6560" y="5070"/>
                  <a:pt x="7114" y="4942"/>
                  <a:pt x="7625" y="4899"/>
                </a:cubicBezTo>
                <a:close/>
                <a:moveTo>
                  <a:pt x="6731" y="0"/>
                </a:moveTo>
                <a:lnTo>
                  <a:pt x="3919" y="938"/>
                </a:lnTo>
                <a:lnTo>
                  <a:pt x="4516" y="2641"/>
                </a:lnTo>
                <a:cubicBezTo>
                  <a:pt x="4005" y="2982"/>
                  <a:pt x="3493" y="3366"/>
                  <a:pt x="3110" y="3834"/>
                </a:cubicBezTo>
                <a:lnTo>
                  <a:pt x="1534" y="3067"/>
                </a:lnTo>
                <a:lnTo>
                  <a:pt x="213" y="5709"/>
                </a:lnTo>
                <a:lnTo>
                  <a:pt x="1704" y="6433"/>
                </a:lnTo>
                <a:cubicBezTo>
                  <a:pt x="1534" y="7072"/>
                  <a:pt x="1491" y="7711"/>
                  <a:pt x="1534" y="8392"/>
                </a:cubicBezTo>
                <a:lnTo>
                  <a:pt x="0" y="8903"/>
                </a:lnTo>
                <a:lnTo>
                  <a:pt x="980" y="11715"/>
                </a:lnTo>
                <a:lnTo>
                  <a:pt x="2428" y="11246"/>
                </a:lnTo>
                <a:cubicBezTo>
                  <a:pt x="2769" y="11800"/>
                  <a:pt x="3238" y="12311"/>
                  <a:pt x="3749" y="12737"/>
                </a:cubicBezTo>
                <a:lnTo>
                  <a:pt x="3067" y="14100"/>
                </a:lnTo>
                <a:lnTo>
                  <a:pt x="5709" y="15421"/>
                </a:lnTo>
                <a:lnTo>
                  <a:pt x="6433" y="14015"/>
                </a:lnTo>
                <a:cubicBezTo>
                  <a:pt x="6845" y="14098"/>
                  <a:pt x="7258" y="14145"/>
                  <a:pt x="7682" y="14145"/>
                </a:cubicBezTo>
                <a:cubicBezTo>
                  <a:pt x="7915" y="14145"/>
                  <a:pt x="8151" y="14131"/>
                  <a:pt x="8392" y="14100"/>
                </a:cubicBezTo>
                <a:lnTo>
                  <a:pt x="8903" y="15634"/>
                </a:lnTo>
                <a:lnTo>
                  <a:pt x="11758" y="14697"/>
                </a:lnTo>
                <a:lnTo>
                  <a:pt x="11204" y="13078"/>
                </a:lnTo>
                <a:cubicBezTo>
                  <a:pt x="11715" y="12737"/>
                  <a:pt x="12183" y="12311"/>
                  <a:pt x="12567" y="11800"/>
                </a:cubicBezTo>
                <a:lnTo>
                  <a:pt x="14143" y="12567"/>
                </a:lnTo>
                <a:lnTo>
                  <a:pt x="15464" y="9926"/>
                </a:lnTo>
                <a:lnTo>
                  <a:pt x="13760" y="9074"/>
                </a:lnTo>
                <a:cubicBezTo>
                  <a:pt x="13887" y="8520"/>
                  <a:pt x="13887" y="7924"/>
                  <a:pt x="13845" y="7327"/>
                </a:cubicBezTo>
                <a:lnTo>
                  <a:pt x="15677" y="6731"/>
                </a:lnTo>
                <a:lnTo>
                  <a:pt x="14697" y="3919"/>
                </a:lnTo>
                <a:lnTo>
                  <a:pt x="12865" y="4558"/>
                </a:lnTo>
                <a:cubicBezTo>
                  <a:pt x="12524" y="4090"/>
                  <a:pt x="12183" y="3664"/>
                  <a:pt x="11758" y="3280"/>
                </a:cubicBezTo>
                <a:lnTo>
                  <a:pt x="12609" y="1534"/>
                </a:lnTo>
                <a:lnTo>
                  <a:pt x="9926" y="213"/>
                </a:lnTo>
                <a:lnTo>
                  <a:pt x="9074" y="1917"/>
                </a:lnTo>
                <a:cubicBezTo>
                  <a:pt x="8658" y="1821"/>
                  <a:pt x="8219" y="1774"/>
                  <a:pt x="7792" y="1774"/>
                </a:cubicBezTo>
                <a:cubicBezTo>
                  <a:pt x="7649" y="1774"/>
                  <a:pt x="7508" y="1779"/>
                  <a:pt x="7370" y="1789"/>
                </a:cubicBezTo>
                <a:lnTo>
                  <a:pt x="67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323" name="Google Shape;323;p25"/>
          <p:cNvSpPr txBox="1"/>
          <p:nvPr>
            <p:ph idx="6" type="ctrTitle"/>
          </p:nvPr>
        </p:nvSpPr>
        <p:spPr>
          <a:xfrm>
            <a:off x="311700" y="407200"/>
            <a:ext cx="85206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MOCKUPS</a:t>
            </a:r>
            <a:endParaRPr/>
          </a:p>
        </p:txBody>
      </p:sp>
      <p:cxnSp>
        <p:nvCxnSpPr>
          <p:cNvPr id="324" name="Google Shape;324;p25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5" name="Google Shape;325;p25"/>
          <p:cNvSpPr/>
          <p:nvPr/>
        </p:nvSpPr>
        <p:spPr>
          <a:xfrm rot="-8573578">
            <a:off x="52902" y="179738"/>
            <a:ext cx="755592" cy="874209"/>
          </a:xfrm>
          <a:custGeom>
            <a:rect b="b" l="l" r="r" t="t"/>
            <a:pathLst>
              <a:path extrusionOk="0" fill="none" h="27306" w="23601">
                <a:moveTo>
                  <a:pt x="7583" y="1747"/>
                </a:moveTo>
                <a:cubicBezTo>
                  <a:pt x="16316" y="0"/>
                  <a:pt x="23600" y="8392"/>
                  <a:pt x="20704" y="16784"/>
                </a:cubicBezTo>
                <a:cubicBezTo>
                  <a:pt x="17807" y="25218"/>
                  <a:pt x="6859" y="27306"/>
                  <a:pt x="1108" y="20533"/>
                </a:cubicBezTo>
                <a:cubicBezTo>
                  <a:pt x="682" y="20064"/>
                  <a:pt x="299" y="19553"/>
                  <a:pt x="1" y="18999"/>
                </a:cubicBezTo>
              </a:path>
            </a:pathLst>
          </a:custGeom>
          <a:solidFill>
            <a:schemeClr val="accent1"/>
          </a:solidFill>
          <a:ln cap="rnd" cmpd="sng" w="13850">
            <a:solidFill>
              <a:schemeClr val="accent1"/>
            </a:solidFill>
            <a:prstDash val="solid"/>
            <a:miter lim="42598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326" name="Google Shape;326;p25"/>
          <p:cNvSpPr/>
          <p:nvPr/>
        </p:nvSpPr>
        <p:spPr>
          <a:xfrm rot="-8573578">
            <a:off x="218845" y="409850"/>
            <a:ext cx="501903" cy="500527"/>
          </a:xfrm>
          <a:custGeom>
            <a:rect b="b" l="l" r="r" t="t"/>
            <a:pathLst>
              <a:path extrusionOk="0" h="15634" w="15677">
                <a:moveTo>
                  <a:pt x="7625" y="4899"/>
                </a:moveTo>
                <a:cubicBezTo>
                  <a:pt x="7924" y="4899"/>
                  <a:pt x="8179" y="4942"/>
                  <a:pt x="8435" y="4984"/>
                </a:cubicBezTo>
                <a:cubicBezTo>
                  <a:pt x="8648" y="5070"/>
                  <a:pt x="8861" y="5112"/>
                  <a:pt x="9074" y="5240"/>
                </a:cubicBezTo>
                <a:cubicBezTo>
                  <a:pt x="9287" y="5325"/>
                  <a:pt x="9500" y="5496"/>
                  <a:pt x="9713" y="5666"/>
                </a:cubicBezTo>
                <a:cubicBezTo>
                  <a:pt x="10309" y="6177"/>
                  <a:pt x="10650" y="6859"/>
                  <a:pt x="10778" y="7625"/>
                </a:cubicBezTo>
                <a:cubicBezTo>
                  <a:pt x="10778" y="7881"/>
                  <a:pt x="10778" y="8179"/>
                  <a:pt x="10778" y="8435"/>
                </a:cubicBezTo>
                <a:cubicBezTo>
                  <a:pt x="10735" y="8776"/>
                  <a:pt x="10650" y="9074"/>
                  <a:pt x="10480" y="9372"/>
                </a:cubicBezTo>
                <a:cubicBezTo>
                  <a:pt x="10394" y="9542"/>
                  <a:pt x="10267" y="9713"/>
                  <a:pt x="10139" y="9883"/>
                </a:cubicBezTo>
                <a:lnTo>
                  <a:pt x="10096" y="9926"/>
                </a:lnTo>
                <a:cubicBezTo>
                  <a:pt x="9968" y="10096"/>
                  <a:pt x="9798" y="10224"/>
                  <a:pt x="9628" y="10394"/>
                </a:cubicBezTo>
                <a:cubicBezTo>
                  <a:pt x="9159" y="10778"/>
                  <a:pt x="8520" y="11033"/>
                  <a:pt x="7924" y="11076"/>
                </a:cubicBezTo>
                <a:lnTo>
                  <a:pt x="7370" y="11076"/>
                </a:lnTo>
                <a:cubicBezTo>
                  <a:pt x="7029" y="11033"/>
                  <a:pt x="6688" y="10906"/>
                  <a:pt x="6348" y="10778"/>
                </a:cubicBezTo>
                <a:cubicBezTo>
                  <a:pt x="6049" y="10607"/>
                  <a:pt x="5794" y="10437"/>
                  <a:pt x="5581" y="10181"/>
                </a:cubicBezTo>
                <a:cubicBezTo>
                  <a:pt x="5453" y="10096"/>
                  <a:pt x="5325" y="9968"/>
                  <a:pt x="5240" y="9798"/>
                </a:cubicBezTo>
                <a:cubicBezTo>
                  <a:pt x="4814" y="9287"/>
                  <a:pt x="4601" y="8605"/>
                  <a:pt x="4644" y="7924"/>
                </a:cubicBezTo>
                <a:cubicBezTo>
                  <a:pt x="4644" y="7711"/>
                  <a:pt x="4644" y="7540"/>
                  <a:pt x="4686" y="7370"/>
                </a:cubicBezTo>
                <a:cubicBezTo>
                  <a:pt x="4771" y="7114"/>
                  <a:pt x="4857" y="6859"/>
                  <a:pt x="4942" y="6646"/>
                </a:cubicBezTo>
                <a:cubicBezTo>
                  <a:pt x="5112" y="6305"/>
                  <a:pt x="5325" y="6007"/>
                  <a:pt x="5581" y="5751"/>
                </a:cubicBezTo>
                <a:cubicBezTo>
                  <a:pt x="5751" y="5623"/>
                  <a:pt x="5922" y="5453"/>
                  <a:pt x="6135" y="5325"/>
                </a:cubicBezTo>
                <a:cubicBezTo>
                  <a:pt x="6560" y="5070"/>
                  <a:pt x="7114" y="4942"/>
                  <a:pt x="7625" y="4899"/>
                </a:cubicBezTo>
                <a:close/>
                <a:moveTo>
                  <a:pt x="6731" y="0"/>
                </a:moveTo>
                <a:lnTo>
                  <a:pt x="3919" y="938"/>
                </a:lnTo>
                <a:lnTo>
                  <a:pt x="4516" y="2641"/>
                </a:lnTo>
                <a:cubicBezTo>
                  <a:pt x="4005" y="2982"/>
                  <a:pt x="3493" y="3366"/>
                  <a:pt x="3110" y="3834"/>
                </a:cubicBezTo>
                <a:lnTo>
                  <a:pt x="1534" y="3067"/>
                </a:lnTo>
                <a:lnTo>
                  <a:pt x="213" y="5709"/>
                </a:lnTo>
                <a:lnTo>
                  <a:pt x="1704" y="6433"/>
                </a:lnTo>
                <a:cubicBezTo>
                  <a:pt x="1534" y="7072"/>
                  <a:pt x="1491" y="7711"/>
                  <a:pt x="1534" y="8392"/>
                </a:cubicBezTo>
                <a:lnTo>
                  <a:pt x="0" y="8903"/>
                </a:lnTo>
                <a:lnTo>
                  <a:pt x="980" y="11715"/>
                </a:lnTo>
                <a:lnTo>
                  <a:pt x="2428" y="11246"/>
                </a:lnTo>
                <a:cubicBezTo>
                  <a:pt x="2769" y="11800"/>
                  <a:pt x="3238" y="12311"/>
                  <a:pt x="3749" y="12737"/>
                </a:cubicBezTo>
                <a:lnTo>
                  <a:pt x="3067" y="14100"/>
                </a:lnTo>
                <a:lnTo>
                  <a:pt x="5709" y="15421"/>
                </a:lnTo>
                <a:lnTo>
                  <a:pt x="6433" y="14015"/>
                </a:lnTo>
                <a:cubicBezTo>
                  <a:pt x="6845" y="14098"/>
                  <a:pt x="7258" y="14145"/>
                  <a:pt x="7682" y="14145"/>
                </a:cubicBezTo>
                <a:cubicBezTo>
                  <a:pt x="7915" y="14145"/>
                  <a:pt x="8151" y="14131"/>
                  <a:pt x="8392" y="14100"/>
                </a:cubicBezTo>
                <a:lnTo>
                  <a:pt x="8903" y="15634"/>
                </a:lnTo>
                <a:lnTo>
                  <a:pt x="11758" y="14697"/>
                </a:lnTo>
                <a:lnTo>
                  <a:pt x="11204" y="13078"/>
                </a:lnTo>
                <a:cubicBezTo>
                  <a:pt x="11715" y="12737"/>
                  <a:pt x="12183" y="12311"/>
                  <a:pt x="12567" y="11800"/>
                </a:cubicBezTo>
                <a:lnTo>
                  <a:pt x="14143" y="12567"/>
                </a:lnTo>
                <a:lnTo>
                  <a:pt x="15464" y="9926"/>
                </a:lnTo>
                <a:lnTo>
                  <a:pt x="13760" y="9074"/>
                </a:lnTo>
                <a:cubicBezTo>
                  <a:pt x="13887" y="8520"/>
                  <a:pt x="13887" y="7924"/>
                  <a:pt x="13845" y="7327"/>
                </a:cubicBezTo>
                <a:lnTo>
                  <a:pt x="15677" y="6731"/>
                </a:lnTo>
                <a:lnTo>
                  <a:pt x="14697" y="3919"/>
                </a:lnTo>
                <a:lnTo>
                  <a:pt x="12865" y="4558"/>
                </a:lnTo>
                <a:cubicBezTo>
                  <a:pt x="12524" y="4090"/>
                  <a:pt x="12183" y="3664"/>
                  <a:pt x="11758" y="3280"/>
                </a:cubicBezTo>
                <a:lnTo>
                  <a:pt x="12609" y="1534"/>
                </a:lnTo>
                <a:lnTo>
                  <a:pt x="9926" y="213"/>
                </a:lnTo>
                <a:lnTo>
                  <a:pt x="9074" y="1917"/>
                </a:lnTo>
                <a:cubicBezTo>
                  <a:pt x="8658" y="1821"/>
                  <a:pt x="8219" y="1774"/>
                  <a:pt x="7792" y="1774"/>
                </a:cubicBezTo>
                <a:cubicBezTo>
                  <a:pt x="7649" y="1774"/>
                  <a:pt x="7508" y="1779"/>
                  <a:pt x="7370" y="1789"/>
                </a:cubicBezTo>
                <a:lnTo>
                  <a:pt x="67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pic>
        <p:nvPicPr>
          <p:cNvPr id="327" name="Google Shape;32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5700" y="938100"/>
            <a:ext cx="6661049" cy="3633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26"/>
          <p:cNvSpPr/>
          <p:nvPr/>
        </p:nvSpPr>
        <p:spPr>
          <a:xfrm rot="-3173578">
            <a:off x="8358702" y="179738"/>
            <a:ext cx="755592" cy="874209"/>
          </a:xfrm>
          <a:custGeom>
            <a:rect b="b" l="l" r="r" t="t"/>
            <a:pathLst>
              <a:path extrusionOk="0" fill="none" h="27306" w="23601">
                <a:moveTo>
                  <a:pt x="7583" y="1747"/>
                </a:moveTo>
                <a:cubicBezTo>
                  <a:pt x="16316" y="0"/>
                  <a:pt x="23600" y="8392"/>
                  <a:pt x="20704" y="16784"/>
                </a:cubicBezTo>
                <a:cubicBezTo>
                  <a:pt x="17807" y="25218"/>
                  <a:pt x="6859" y="27306"/>
                  <a:pt x="1108" y="20533"/>
                </a:cubicBezTo>
                <a:cubicBezTo>
                  <a:pt x="682" y="20064"/>
                  <a:pt x="299" y="19553"/>
                  <a:pt x="1" y="18999"/>
                </a:cubicBezTo>
              </a:path>
            </a:pathLst>
          </a:custGeom>
          <a:solidFill>
            <a:schemeClr val="accent1"/>
          </a:solidFill>
          <a:ln cap="rnd" cmpd="sng" w="13850">
            <a:solidFill>
              <a:schemeClr val="accent1"/>
            </a:solidFill>
            <a:prstDash val="solid"/>
            <a:miter lim="42598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333" name="Google Shape;333;p26"/>
          <p:cNvSpPr/>
          <p:nvPr/>
        </p:nvSpPr>
        <p:spPr>
          <a:xfrm>
            <a:off x="5784719" y="3707004"/>
            <a:ext cx="1373867" cy="1113719"/>
          </a:xfrm>
          <a:custGeom>
            <a:rect b="b" l="l" r="r" t="t"/>
            <a:pathLst>
              <a:path extrusionOk="0" fill="none" h="20789" w="25645">
                <a:moveTo>
                  <a:pt x="23472" y="5709"/>
                </a:moveTo>
                <a:cubicBezTo>
                  <a:pt x="25645" y="13547"/>
                  <a:pt x="18488" y="20789"/>
                  <a:pt x="10608" y="18744"/>
                </a:cubicBezTo>
                <a:cubicBezTo>
                  <a:pt x="2684" y="16657"/>
                  <a:pt x="1" y="6859"/>
                  <a:pt x="5752" y="1066"/>
                </a:cubicBezTo>
                <a:cubicBezTo>
                  <a:pt x="6092" y="683"/>
                  <a:pt x="6518" y="299"/>
                  <a:pt x="6944" y="1"/>
                </a:cubicBezTo>
              </a:path>
            </a:pathLst>
          </a:custGeom>
          <a:solidFill>
            <a:schemeClr val="accent1"/>
          </a:solidFill>
          <a:ln cap="rnd" cmpd="sng" w="13850">
            <a:solidFill>
              <a:schemeClr val="accent1"/>
            </a:solidFill>
            <a:prstDash val="solid"/>
            <a:miter lim="42598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26"/>
          <p:cNvSpPr/>
          <p:nvPr/>
        </p:nvSpPr>
        <p:spPr>
          <a:xfrm>
            <a:off x="-2" y="2933780"/>
            <a:ext cx="2563026" cy="2560152"/>
          </a:xfrm>
          <a:custGeom>
            <a:rect b="b" l="l" r="r" t="t"/>
            <a:pathLst>
              <a:path extrusionOk="0" fill="none" h="39191" w="39235">
                <a:moveTo>
                  <a:pt x="37487" y="27817"/>
                </a:moveTo>
                <a:lnTo>
                  <a:pt x="39234" y="20661"/>
                </a:lnTo>
                <a:lnTo>
                  <a:pt x="34719" y="19511"/>
                </a:lnTo>
                <a:cubicBezTo>
                  <a:pt x="34676" y="18062"/>
                  <a:pt x="34420" y="16614"/>
                  <a:pt x="33952" y="15251"/>
                </a:cubicBezTo>
                <a:lnTo>
                  <a:pt x="38041" y="12780"/>
                </a:lnTo>
                <a:lnTo>
                  <a:pt x="34250" y="6475"/>
                </a:lnTo>
                <a:lnTo>
                  <a:pt x="30075" y="8989"/>
                </a:lnTo>
                <a:cubicBezTo>
                  <a:pt x="29053" y="8009"/>
                  <a:pt x="27903" y="7157"/>
                  <a:pt x="26668" y="6475"/>
                </a:cubicBezTo>
                <a:lnTo>
                  <a:pt x="27860" y="1747"/>
                </a:lnTo>
                <a:lnTo>
                  <a:pt x="20704" y="1"/>
                </a:lnTo>
                <a:lnTo>
                  <a:pt x="19554" y="4601"/>
                </a:lnTo>
                <a:cubicBezTo>
                  <a:pt x="18105" y="4601"/>
                  <a:pt x="16657" y="4772"/>
                  <a:pt x="15294" y="5155"/>
                </a:cubicBezTo>
                <a:lnTo>
                  <a:pt x="12866" y="1108"/>
                </a:lnTo>
                <a:lnTo>
                  <a:pt x="6518" y="4942"/>
                </a:lnTo>
                <a:lnTo>
                  <a:pt x="8819" y="8776"/>
                </a:lnTo>
                <a:cubicBezTo>
                  <a:pt x="7711" y="9841"/>
                  <a:pt x="6774" y="11033"/>
                  <a:pt x="6007" y="12354"/>
                </a:cubicBezTo>
                <a:lnTo>
                  <a:pt x="1790" y="11289"/>
                </a:lnTo>
                <a:lnTo>
                  <a:pt x="1" y="18531"/>
                </a:lnTo>
                <a:lnTo>
                  <a:pt x="3963" y="19511"/>
                </a:lnTo>
                <a:cubicBezTo>
                  <a:pt x="3920" y="21129"/>
                  <a:pt x="4133" y="22748"/>
                  <a:pt x="4602" y="24282"/>
                </a:cubicBezTo>
                <a:lnTo>
                  <a:pt x="1194" y="26326"/>
                </a:lnTo>
                <a:lnTo>
                  <a:pt x="4985" y="32673"/>
                </a:lnTo>
                <a:lnTo>
                  <a:pt x="8308" y="30671"/>
                </a:lnTo>
                <a:cubicBezTo>
                  <a:pt x="9458" y="31907"/>
                  <a:pt x="10821" y="32886"/>
                  <a:pt x="12312" y="33653"/>
                </a:cubicBezTo>
                <a:lnTo>
                  <a:pt x="11375" y="37402"/>
                </a:lnTo>
                <a:lnTo>
                  <a:pt x="18574" y="39191"/>
                </a:lnTo>
                <a:lnTo>
                  <a:pt x="19511" y="35357"/>
                </a:lnTo>
                <a:cubicBezTo>
                  <a:pt x="21130" y="35357"/>
                  <a:pt x="22748" y="35059"/>
                  <a:pt x="24325" y="34548"/>
                </a:cubicBezTo>
                <a:lnTo>
                  <a:pt x="26412" y="37998"/>
                </a:lnTo>
                <a:lnTo>
                  <a:pt x="32716" y="34164"/>
                </a:lnTo>
                <a:lnTo>
                  <a:pt x="30544" y="30543"/>
                </a:lnTo>
                <a:cubicBezTo>
                  <a:pt x="31609" y="29393"/>
                  <a:pt x="32503" y="28115"/>
                  <a:pt x="33185" y="26710"/>
                </a:cubicBezTo>
                <a:close/>
                <a:moveTo>
                  <a:pt x="26242" y="23430"/>
                </a:moveTo>
                <a:cubicBezTo>
                  <a:pt x="25986" y="23898"/>
                  <a:pt x="25688" y="24367"/>
                  <a:pt x="25347" y="24793"/>
                </a:cubicBezTo>
                <a:cubicBezTo>
                  <a:pt x="22961" y="27902"/>
                  <a:pt x="18574" y="28627"/>
                  <a:pt x="15294" y="26497"/>
                </a:cubicBezTo>
                <a:cubicBezTo>
                  <a:pt x="14953" y="26284"/>
                  <a:pt x="14612" y="26028"/>
                  <a:pt x="14271" y="25730"/>
                </a:cubicBezTo>
                <a:cubicBezTo>
                  <a:pt x="12993" y="24622"/>
                  <a:pt x="12141" y="23131"/>
                  <a:pt x="11843" y="21470"/>
                </a:cubicBezTo>
                <a:cubicBezTo>
                  <a:pt x="11715" y="21001"/>
                  <a:pt x="11673" y="20490"/>
                  <a:pt x="11673" y="20022"/>
                </a:cubicBezTo>
                <a:cubicBezTo>
                  <a:pt x="11673" y="19383"/>
                  <a:pt x="11758" y="18744"/>
                  <a:pt x="11886" y="18147"/>
                </a:cubicBezTo>
                <a:cubicBezTo>
                  <a:pt x="13036" y="13249"/>
                  <a:pt x="18574" y="10778"/>
                  <a:pt x="23004" y="13249"/>
                </a:cubicBezTo>
                <a:cubicBezTo>
                  <a:pt x="23600" y="13589"/>
                  <a:pt x="24197" y="14015"/>
                  <a:pt x="24708" y="14484"/>
                </a:cubicBezTo>
                <a:cubicBezTo>
                  <a:pt x="26625" y="16401"/>
                  <a:pt x="27434" y="19212"/>
                  <a:pt x="26838" y="21853"/>
                </a:cubicBezTo>
                <a:cubicBezTo>
                  <a:pt x="26710" y="22407"/>
                  <a:pt x="26497" y="22918"/>
                  <a:pt x="26242" y="23430"/>
                </a:cubicBezTo>
                <a:close/>
              </a:path>
            </a:pathLst>
          </a:custGeom>
          <a:solidFill>
            <a:schemeClr val="accent1"/>
          </a:solidFill>
          <a:ln cap="flat" cmpd="sng" w="26625">
            <a:solidFill>
              <a:srgbClr val="1EFFC1"/>
            </a:solidFill>
            <a:prstDash val="solid"/>
            <a:miter lim="42598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335" name="Google Shape;335;p26"/>
          <p:cNvSpPr/>
          <p:nvPr/>
        </p:nvSpPr>
        <p:spPr>
          <a:xfrm>
            <a:off x="6101912" y="3732129"/>
            <a:ext cx="837606" cy="839856"/>
          </a:xfrm>
          <a:custGeom>
            <a:rect b="b" l="l" r="r" t="t"/>
            <a:pathLst>
              <a:path extrusionOk="0" h="15677" w="15635">
                <a:moveTo>
                  <a:pt x="7626" y="4942"/>
                </a:moveTo>
                <a:cubicBezTo>
                  <a:pt x="7882" y="4942"/>
                  <a:pt x="8137" y="4942"/>
                  <a:pt x="8393" y="5027"/>
                </a:cubicBezTo>
                <a:cubicBezTo>
                  <a:pt x="8648" y="5070"/>
                  <a:pt x="8861" y="5155"/>
                  <a:pt x="9032" y="5240"/>
                </a:cubicBezTo>
                <a:cubicBezTo>
                  <a:pt x="9287" y="5368"/>
                  <a:pt x="9500" y="5496"/>
                  <a:pt x="9671" y="5666"/>
                </a:cubicBezTo>
                <a:cubicBezTo>
                  <a:pt x="9884" y="5879"/>
                  <a:pt x="10097" y="6092"/>
                  <a:pt x="10225" y="6305"/>
                </a:cubicBezTo>
                <a:cubicBezTo>
                  <a:pt x="10523" y="6731"/>
                  <a:pt x="10693" y="7157"/>
                  <a:pt x="10736" y="7668"/>
                </a:cubicBezTo>
                <a:cubicBezTo>
                  <a:pt x="10778" y="7924"/>
                  <a:pt x="10778" y="8179"/>
                  <a:pt x="10736" y="8478"/>
                </a:cubicBezTo>
                <a:cubicBezTo>
                  <a:pt x="10693" y="8776"/>
                  <a:pt x="10608" y="9074"/>
                  <a:pt x="10480" y="9372"/>
                </a:cubicBezTo>
                <a:cubicBezTo>
                  <a:pt x="10352" y="9585"/>
                  <a:pt x="10225" y="9756"/>
                  <a:pt x="10097" y="9926"/>
                </a:cubicBezTo>
                <a:cubicBezTo>
                  <a:pt x="9926" y="10096"/>
                  <a:pt x="9799" y="10267"/>
                  <a:pt x="9628" y="10394"/>
                </a:cubicBezTo>
                <a:cubicBezTo>
                  <a:pt x="9117" y="10820"/>
                  <a:pt x="8521" y="11033"/>
                  <a:pt x="7882" y="11076"/>
                </a:cubicBezTo>
                <a:lnTo>
                  <a:pt x="7370" y="11076"/>
                </a:lnTo>
                <a:cubicBezTo>
                  <a:pt x="6689" y="11033"/>
                  <a:pt x="6007" y="10735"/>
                  <a:pt x="5539" y="10224"/>
                </a:cubicBezTo>
                <a:cubicBezTo>
                  <a:pt x="5411" y="10096"/>
                  <a:pt x="5326" y="9969"/>
                  <a:pt x="5198" y="9841"/>
                </a:cubicBezTo>
                <a:cubicBezTo>
                  <a:pt x="4815" y="9287"/>
                  <a:pt x="4602" y="8605"/>
                  <a:pt x="4602" y="7924"/>
                </a:cubicBezTo>
                <a:cubicBezTo>
                  <a:pt x="4602" y="7753"/>
                  <a:pt x="4644" y="7540"/>
                  <a:pt x="4687" y="7370"/>
                </a:cubicBezTo>
                <a:cubicBezTo>
                  <a:pt x="4729" y="7114"/>
                  <a:pt x="4815" y="6901"/>
                  <a:pt x="4942" y="6646"/>
                </a:cubicBezTo>
                <a:cubicBezTo>
                  <a:pt x="5070" y="6348"/>
                  <a:pt x="5283" y="6049"/>
                  <a:pt x="5581" y="5794"/>
                </a:cubicBezTo>
                <a:cubicBezTo>
                  <a:pt x="5709" y="5623"/>
                  <a:pt x="5880" y="5496"/>
                  <a:pt x="6093" y="5368"/>
                </a:cubicBezTo>
                <a:cubicBezTo>
                  <a:pt x="6561" y="5112"/>
                  <a:pt x="7072" y="4942"/>
                  <a:pt x="7626" y="4942"/>
                </a:cubicBezTo>
                <a:close/>
                <a:moveTo>
                  <a:pt x="6731" y="1"/>
                </a:moveTo>
                <a:lnTo>
                  <a:pt x="3920" y="938"/>
                </a:lnTo>
                <a:lnTo>
                  <a:pt x="4474" y="2684"/>
                </a:lnTo>
                <a:cubicBezTo>
                  <a:pt x="3963" y="2982"/>
                  <a:pt x="3494" y="3366"/>
                  <a:pt x="3068" y="3834"/>
                </a:cubicBezTo>
                <a:lnTo>
                  <a:pt x="1534" y="3068"/>
                </a:lnTo>
                <a:lnTo>
                  <a:pt x="214" y="5709"/>
                </a:lnTo>
                <a:lnTo>
                  <a:pt x="1662" y="6433"/>
                </a:lnTo>
                <a:cubicBezTo>
                  <a:pt x="1534" y="7072"/>
                  <a:pt x="1449" y="7753"/>
                  <a:pt x="1492" y="8392"/>
                </a:cubicBezTo>
                <a:lnTo>
                  <a:pt x="1" y="8904"/>
                </a:lnTo>
                <a:lnTo>
                  <a:pt x="938" y="11758"/>
                </a:lnTo>
                <a:lnTo>
                  <a:pt x="2429" y="11246"/>
                </a:lnTo>
                <a:cubicBezTo>
                  <a:pt x="2770" y="11800"/>
                  <a:pt x="3196" y="12311"/>
                  <a:pt x="3750" y="12737"/>
                </a:cubicBezTo>
                <a:lnTo>
                  <a:pt x="3068" y="14143"/>
                </a:lnTo>
                <a:lnTo>
                  <a:pt x="5709" y="15464"/>
                </a:lnTo>
                <a:lnTo>
                  <a:pt x="6433" y="14015"/>
                </a:lnTo>
                <a:cubicBezTo>
                  <a:pt x="6859" y="14129"/>
                  <a:pt x="7285" y="14167"/>
                  <a:pt x="7724" y="14167"/>
                </a:cubicBezTo>
                <a:cubicBezTo>
                  <a:pt x="7943" y="14167"/>
                  <a:pt x="8166" y="14157"/>
                  <a:pt x="8393" y="14143"/>
                </a:cubicBezTo>
                <a:lnTo>
                  <a:pt x="8904" y="15677"/>
                </a:lnTo>
                <a:lnTo>
                  <a:pt x="11715" y="14697"/>
                </a:lnTo>
                <a:lnTo>
                  <a:pt x="11204" y="13121"/>
                </a:lnTo>
                <a:cubicBezTo>
                  <a:pt x="11715" y="12737"/>
                  <a:pt x="12184" y="12311"/>
                  <a:pt x="12567" y="11843"/>
                </a:cubicBezTo>
                <a:lnTo>
                  <a:pt x="14101" y="12610"/>
                </a:lnTo>
                <a:lnTo>
                  <a:pt x="15422" y="9926"/>
                </a:lnTo>
                <a:lnTo>
                  <a:pt x="13760" y="9117"/>
                </a:lnTo>
                <a:cubicBezTo>
                  <a:pt x="13845" y="8520"/>
                  <a:pt x="13888" y="7966"/>
                  <a:pt x="13845" y="7370"/>
                </a:cubicBezTo>
                <a:lnTo>
                  <a:pt x="15635" y="6774"/>
                </a:lnTo>
                <a:lnTo>
                  <a:pt x="14697" y="3920"/>
                </a:lnTo>
                <a:lnTo>
                  <a:pt x="12866" y="4559"/>
                </a:lnTo>
                <a:cubicBezTo>
                  <a:pt x="12525" y="4090"/>
                  <a:pt x="12141" y="3664"/>
                  <a:pt x="11715" y="3323"/>
                </a:cubicBezTo>
                <a:lnTo>
                  <a:pt x="12610" y="1534"/>
                </a:lnTo>
                <a:lnTo>
                  <a:pt x="9926" y="214"/>
                </a:lnTo>
                <a:lnTo>
                  <a:pt x="9074" y="1960"/>
                </a:lnTo>
                <a:cubicBezTo>
                  <a:pt x="8521" y="1832"/>
                  <a:pt x="7924" y="1790"/>
                  <a:pt x="7370" y="1790"/>
                </a:cubicBezTo>
                <a:lnTo>
                  <a:pt x="673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p26"/>
          <p:cNvSpPr/>
          <p:nvPr/>
        </p:nvSpPr>
        <p:spPr>
          <a:xfrm rot="-3173578">
            <a:off x="8442275" y="405678"/>
            <a:ext cx="501903" cy="500527"/>
          </a:xfrm>
          <a:custGeom>
            <a:rect b="b" l="l" r="r" t="t"/>
            <a:pathLst>
              <a:path extrusionOk="0" h="15634" w="15677">
                <a:moveTo>
                  <a:pt x="7625" y="4899"/>
                </a:moveTo>
                <a:cubicBezTo>
                  <a:pt x="7924" y="4899"/>
                  <a:pt x="8179" y="4942"/>
                  <a:pt x="8435" y="4984"/>
                </a:cubicBezTo>
                <a:cubicBezTo>
                  <a:pt x="8648" y="5070"/>
                  <a:pt x="8861" y="5112"/>
                  <a:pt x="9074" y="5240"/>
                </a:cubicBezTo>
                <a:cubicBezTo>
                  <a:pt x="9287" y="5325"/>
                  <a:pt x="9500" y="5496"/>
                  <a:pt x="9713" y="5666"/>
                </a:cubicBezTo>
                <a:cubicBezTo>
                  <a:pt x="10309" y="6177"/>
                  <a:pt x="10650" y="6859"/>
                  <a:pt x="10778" y="7625"/>
                </a:cubicBezTo>
                <a:cubicBezTo>
                  <a:pt x="10778" y="7881"/>
                  <a:pt x="10778" y="8179"/>
                  <a:pt x="10778" y="8435"/>
                </a:cubicBezTo>
                <a:cubicBezTo>
                  <a:pt x="10735" y="8776"/>
                  <a:pt x="10650" y="9074"/>
                  <a:pt x="10480" y="9372"/>
                </a:cubicBezTo>
                <a:cubicBezTo>
                  <a:pt x="10394" y="9542"/>
                  <a:pt x="10267" y="9713"/>
                  <a:pt x="10139" y="9883"/>
                </a:cubicBezTo>
                <a:lnTo>
                  <a:pt x="10096" y="9926"/>
                </a:lnTo>
                <a:cubicBezTo>
                  <a:pt x="9968" y="10096"/>
                  <a:pt x="9798" y="10224"/>
                  <a:pt x="9628" y="10394"/>
                </a:cubicBezTo>
                <a:cubicBezTo>
                  <a:pt x="9159" y="10778"/>
                  <a:pt x="8520" y="11033"/>
                  <a:pt x="7924" y="11076"/>
                </a:cubicBezTo>
                <a:lnTo>
                  <a:pt x="7370" y="11076"/>
                </a:lnTo>
                <a:cubicBezTo>
                  <a:pt x="7029" y="11033"/>
                  <a:pt x="6688" y="10906"/>
                  <a:pt x="6348" y="10778"/>
                </a:cubicBezTo>
                <a:cubicBezTo>
                  <a:pt x="6049" y="10607"/>
                  <a:pt x="5794" y="10437"/>
                  <a:pt x="5581" y="10181"/>
                </a:cubicBezTo>
                <a:cubicBezTo>
                  <a:pt x="5453" y="10096"/>
                  <a:pt x="5325" y="9968"/>
                  <a:pt x="5240" y="9798"/>
                </a:cubicBezTo>
                <a:cubicBezTo>
                  <a:pt x="4814" y="9287"/>
                  <a:pt x="4601" y="8605"/>
                  <a:pt x="4644" y="7924"/>
                </a:cubicBezTo>
                <a:cubicBezTo>
                  <a:pt x="4644" y="7711"/>
                  <a:pt x="4644" y="7540"/>
                  <a:pt x="4686" y="7370"/>
                </a:cubicBezTo>
                <a:cubicBezTo>
                  <a:pt x="4771" y="7114"/>
                  <a:pt x="4857" y="6859"/>
                  <a:pt x="4942" y="6646"/>
                </a:cubicBezTo>
                <a:cubicBezTo>
                  <a:pt x="5112" y="6305"/>
                  <a:pt x="5325" y="6007"/>
                  <a:pt x="5581" y="5751"/>
                </a:cubicBezTo>
                <a:cubicBezTo>
                  <a:pt x="5751" y="5623"/>
                  <a:pt x="5922" y="5453"/>
                  <a:pt x="6135" y="5325"/>
                </a:cubicBezTo>
                <a:cubicBezTo>
                  <a:pt x="6560" y="5070"/>
                  <a:pt x="7114" y="4942"/>
                  <a:pt x="7625" y="4899"/>
                </a:cubicBezTo>
                <a:close/>
                <a:moveTo>
                  <a:pt x="6731" y="0"/>
                </a:moveTo>
                <a:lnTo>
                  <a:pt x="3919" y="938"/>
                </a:lnTo>
                <a:lnTo>
                  <a:pt x="4516" y="2641"/>
                </a:lnTo>
                <a:cubicBezTo>
                  <a:pt x="4005" y="2982"/>
                  <a:pt x="3493" y="3366"/>
                  <a:pt x="3110" y="3834"/>
                </a:cubicBezTo>
                <a:lnTo>
                  <a:pt x="1534" y="3067"/>
                </a:lnTo>
                <a:lnTo>
                  <a:pt x="213" y="5709"/>
                </a:lnTo>
                <a:lnTo>
                  <a:pt x="1704" y="6433"/>
                </a:lnTo>
                <a:cubicBezTo>
                  <a:pt x="1534" y="7072"/>
                  <a:pt x="1491" y="7711"/>
                  <a:pt x="1534" y="8392"/>
                </a:cubicBezTo>
                <a:lnTo>
                  <a:pt x="0" y="8903"/>
                </a:lnTo>
                <a:lnTo>
                  <a:pt x="980" y="11715"/>
                </a:lnTo>
                <a:lnTo>
                  <a:pt x="2428" y="11246"/>
                </a:lnTo>
                <a:cubicBezTo>
                  <a:pt x="2769" y="11800"/>
                  <a:pt x="3238" y="12311"/>
                  <a:pt x="3749" y="12737"/>
                </a:cubicBezTo>
                <a:lnTo>
                  <a:pt x="3067" y="14100"/>
                </a:lnTo>
                <a:lnTo>
                  <a:pt x="5709" y="15421"/>
                </a:lnTo>
                <a:lnTo>
                  <a:pt x="6433" y="14015"/>
                </a:lnTo>
                <a:cubicBezTo>
                  <a:pt x="6845" y="14098"/>
                  <a:pt x="7258" y="14145"/>
                  <a:pt x="7682" y="14145"/>
                </a:cubicBezTo>
                <a:cubicBezTo>
                  <a:pt x="7915" y="14145"/>
                  <a:pt x="8151" y="14131"/>
                  <a:pt x="8392" y="14100"/>
                </a:cubicBezTo>
                <a:lnTo>
                  <a:pt x="8903" y="15634"/>
                </a:lnTo>
                <a:lnTo>
                  <a:pt x="11758" y="14697"/>
                </a:lnTo>
                <a:lnTo>
                  <a:pt x="11204" y="13078"/>
                </a:lnTo>
                <a:cubicBezTo>
                  <a:pt x="11715" y="12737"/>
                  <a:pt x="12183" y="12311"/>
                  <a:pt x="12567" y="11800"/>
                </a:cubicBezTo>
                <a:lnTo>
                  <a:pt x="14143" y="12567"/>
                </a:lnTo>
                <a:lnTo>
                  <a:pt x="15464" y="9926"/>
                </a:lnTo>
                <a:lnTo>
                  <a:pt x="13760" y="9074"/>
                </a:lnTo>
                <a:cubicBezTo>
                  <a:pt x="13887" y="8520"/>
                  <a:pt x="13887" y="7924"/>
                  <a:pt x="13845" y="7327"/>
                </a:cubicBezTo>
                <a:lnTo>
                  <a:pt x="15677" y="6731"/>
                </a:lnTo>
                <a:lnTo>
                  <a:pt x="14697" y="3919"/>
                </a:lnTo>
                <a:lnTo>
                  <a:pt x="12865" y="4558"/>
                </a:lnTo>
                <a:cubicBezTo>
                  <a:pt x="12524" y="4090"/>
                  <a:pt x="12183" y="3664"/>
                  <a:pt x="11758" y="3280"/>
                </a:cubicBezTo>
                <a:lnTo>
                  <a:pt x="12609" y="1534"/>
                </a:lnTo>
                <a:lnTo>
                  <a:pt x="9926" y="213"/>
                </a:lnTo>
                <a:lnTo>
                  <a:pt x="9074" y="1917"/>
                </a:lnTo>
                <a:cubicBezTo>
                  <a:pt x="8658" y="1821"/>
                  <a:pt x="8219" y="1774"/>
                  <a:pt x="7792" y="1774"/>
                </a:cubicBezTo>
                <a:cubicBezTo>
                  <a:pt x="7649" y="1774"/>
                  <a:pt x="7508" y="1779"/>
                  <a:pt x="7370" y="1789"/>
                </a:cubicBezTo>
                <a:lnTo>
                  <a:pt x="67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337" name="Google Shape;337;p26"/>
          <p:cNvSpPr txBox="1"/>
          <p:nvPr>
            <p:ph idx="6" type="ctrTitle"/>
          </p:nvPr>
        </p:nvSpPr>
        <p:spPr>
          <a:xfrm>
            <a:off x="191625" y="103050"/>
            <a:ext cx="85206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MOCKUPS</a:t>
            </a:r>
            <a:endParaRPr/>
          </a:p>
        </p:txBody>
      </p:sp>
      <p:cxnSp>
        <p:nvCxnSpPr>
          <p:cNvPr id="338" name="Google Shape;338;p26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9" name="Google Shape;339;p26"/>
          <p:cNvSpPr/>
          <p:nvPr/>
        </p:nvSpPr>
        <p:spPr>
          <a:xfrm rot="-8573578">
            <a:off x="52902" y="179738"/>
            <a:ext cx="755592" cy="874209"/>
          </a:xfrm>
          <a:custGeom>
            <a:rect b="b" l="l" r="r" t="t"/>
            <a:pathLst>
              <a:path extrusionOk="0" fill="none" h="27306" w="23601">
                <a:moveTo>
                  <a:pt x="7583" y="1747"/>
                </a:moveTo>
                <a:cubicBezTo>
                  <a:pt x="16316" y="0"/>
                  <a:pt x="23600" y="8392"/>
                  <a:pt x="20704" y="16784"/>
                </a:cubicBezTo>
                <a:cubicBezTo>
                  <a:pt x="17807" y="25218"/>
                  <a:pt x="6859" y="27306"/>
                  <a:pt x="1108" y="20533"/>
                </a:cubicBezTo>
                <a:cubicBezTo>
                  <a:pt x="682" y="20064"/>
                  <a:pt x="299" y="19553"/>
                  <a:pt x="1" y="18999"/>
                </a:cubicBezTo>
              </a:path>
            </a:pathLst>
          </a:custGeom>
          <a:solidFill>
            <a:schemeClr val="accent1"/>
          </a:solidFill>
          <a:ln cap="rnd" cmpd="sng" w="13850">
            <a:solidFill>
              <a:schemeClr val="accent1"/>
            </a:solidFill>
            <a:prstDash val="solid"/>
            <a:miter lim="42598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340" name="Google Shape;340;p26"/>
          <p:cNvSpPr/>
          <p:nvPr/>
        </p:nvSpPr>
        <p:spPr>
          <a:xfrm rot="-8573578">
            <a:off x="218845" y="409850"/>
            <a:ext cx="501903" cy="500527"/>
          </a:xfrm>
          <a:custGeom>
            <a:rect b="b" l="l" r="r" t="t"/>
            <a:pathLst>
              <a:path extrusionOk="0" h="15634" w="15677">
                <a:moveTo>
                  <a:pt x="7625" y="4899"/>
                </a:moveTo>
                <a:cubicBezTo>
                  <a:pt x="7924" y="4899"/>
                  <a:pt x="8179" y="4942"/>
                  <a:pt x="8435" y="4984"/>
                </a:cubicBezTo>
                <a:cubicBezTo>
                  <a:pt x="8648" y="5070"/>
                  <a:pt x="8861" y="5112"/>
                  <a:pt x="9074" y="5240"/>
                </a:cubicBezTo>
                <a:cubicBezTo>
                  <a:pt x="9287" y="5325"/>
                  <a:pt x="9500" y="5496"/>
                  <a:pt x="9713" y="5666"/>
                </a:cubicBezTo>
                <a:cubicBezTo>
                  <a:pt x="10309" y="6177"/>
                  <a:pt x="10650" y="6859"/>
                  <a:pt x="10778" y="7625"/>
                </a:cubicBezTo>
                <a:cubicBezTo>
                  <a:pt x="10778" y="7881"/>
                  <a:pt x="10778" y="8179"/>
                  <a:pt x="10778" y="8435"/>
                </a:cubicBezTo>
                <a:cubicBezTo>
                  <a:pt x="10735" y="8776"/>
                  <a:pt x="10650" y="9074"/>
                  <a:pt x="10480" y="9372"/>
                </a:cubicBezTo>
                <a:cubicBezTo>
                  <a:pt x="10394" y="9542"/>
                  <a:pt x="10267" y="9713"/>
                  <a:pt x="10139" y="9883"/>
                </a:cubicBezTo>
                <a:lnTo>
                  <a:pt x="10096" y="9926"/>
                </a:lnTo>
                <a:cubicBezTo>
                  <a:pt x="9968" y="10096"/>
                  <a:pt x="9798" y="10224"/>
                  <a:pt x="9628" y="10394"/>
                </a:cubicBezTo>
                <a:cubicBezTo>
                  <a:pt x="9159" y="10778"/>
                  <a:pt x="8520" y="11033"/>
                  <a:pt x="7924" y="11076"/>
                </a:cubicBezTo>
                <a:lnTo>
                  <a:pt x="7370" y="11076"/>
                </a:lnTo>
                <a:cubicBezTo>
                  <a:pt x="7029" y="11033"/>
                  <a:pt x="6688" y="10906"/>
                  <a:pt x="6348" y="10778"/>
                </a:cubicBezTo>
                <a:cubicBezTo>
                  <a:pt x="6049" y="10607"/>
                  <a:pt x="5794" y="10437"/>
                  <a:pt x="5581" y="10181"/>
                </a:cubicBezTo>
                <a:cubicBezTo>
                  <a:pt x="5453" y="10096"/>
                  <a:pt x="5325" y="9968"/>
                  <a:pt x="5240" y="9798"/>
                </a:cubicBezTo>
                <a:cubicBezTo>
                  <a:pt x="4814" y="9287"/>
                  <a:pt x="4601" y="8605"/>
                  <a:pt x="4644" y="7924"/>
                </a:cubicBezTo>
                <a:cubicBezTo>
                  <a:pt x="4644" y="7711"/>
                  <a:pt x="4644" y="7540"/>
                  <a:pt x="4686" y="7370"/>
                </a:cubicBezTo>
                <a:cubicBezTo>
                  <a:pt x="4771" y="7114"/>
                  <a:pt x="4857" y="6859"/>
                  <a:pt x="4942" y="6646"/>
                </a:cubicBezTo>
                <a:cubicBezTo>
                  <a:pt x="5112" y="6305"/>
                  <a:pt x="5325" y="6007"/>
                  <a:pt x="5581" y="5751"/>
                </a:cubicBezTo>
                <a:cubicBezTo>
                  <a:pt x="5751" y="5623"/>
                  <a:pt x="5922" y="5453"/>
                  <a:pt x="6135" y="5325"/>
                </a:cubicBezTo>
                <a:cubicBezTo>
                  <a:pt x="6560" y="5070"/>
                  <a:pt x="7114" y="4942"/>
                  <a:pt x="7625" y="4899"/>
                </a:cubicBezTo>
                <a:close/>
                <a:moveTo>
                  <a:pt x="6731" y="0"/>
                </a:moveTo>
                <a:lnTo>
                  <a:pt x="3919" y="938"/>
                </a:lnTo>
                <a:lnTo>
                  <a:pt x="4516" y="2641"/>
                </a:lnTo>
                <a:cubicBezTo>
                  <a:pt x="4005" y="2982"/>
                  <a:pt x="3493" y="3366"/>
                  <a:pt x="3110" y="3834"/>
                </a:cubicBezTo>
                <a:lnTo>
                  <a:pt x="1534" y="3067"/>
                </a:lnTo>
                <a:lnTo>
                  <a:pt x="213" y="5709"/>
                </a:lnTo>
                <a:lnTo>
                  <a:pt x="1704" y="6433"/>
                </a:lnTo>
                <a:cubicBezTo>
                  <a:pt x="1534" y="7072"/>
                  <a:pt x="1491" y="7711"/>
                  <a:pt x="1534" y="8392"/>
                </a:cubicBezTo>
                <a:lnTo>
                  <a:pt x="0" y="8903"/>
                </a:lnTo>
                <a:lnTo>
                  <a:pt x="980" y="11715"/>
                </a:lnTo>
                <a:lnTo>
                  <a:pt x="2428" y="11246"/>
                </a:lnTo>
                <a:cubicBezTo>
                  <a:pt x="2769" y="11800"/>
                  <a:pt x="3238" y="12311"/>
                  <a:pt x="3749" y="12737"/>
                </a:cubicBezTo>
                <a:lnTo>
                  <a:pt x="3067" y="14100"/>
                </a:lnTo>
                <a:lnTo>
                  <a:pt x="5709" y="15421"/>
                </a:lnTo>
                <a:lnTo>
                  <a:pt x="6433" y="14015"/>
                </a:lnTo>
                <a:cubicBezTo>
                  <a:pt x="6845" y="14098"/>
                  <a:pt x="7258" y="14145"/>
                  <a:pt x="7682" y="14145"/>
                </a:cubicBezTo>
                <a:cubicBezTo>
                  <a:pt x="7915" y="14145"/>
                  <a:pt x="8151" y="14131"/>
                  <a:pt x="8392" y="14100"/>
                </a:cubicBezTo>
                <a:lnTo>
                  <a:pt x="8903" y="15634"/>
                </a:lnTo>
                <a:lnTo>
                  <a:pt x="11758" y="14697"/>
                </a:lnTo>
                <a:lnTo>
                  <a:pt x="11204" y="13078"/>
                </a:lnTo>
                <a:cubicBezTo>
                  <a:pt x="11715" y="12737"/>
                  <a:pt x="12183" y="12311"/>
                  <a:pt x="12567" y="11800"/>
                </a:cubicBezTo>
                <a:lnTo>
                  <a:pt x="14143" y="12567"/>
                </a:lnTo>
                <a:lnTo>
                  <a:pt x="15464" y="9926"/>
                </a:lnTo>
                <a:lnTo>
                  <a:pt x="13760" y="9074"/>
                </a:lnTo>
                <a:cubicBezTo>
                  <a:pt x="13887" y="8520"/>
                  <a:pt x="13887" y="7924"/>
                  <a:pt x="13845" y="7327"/>
                </a:cubicBezTo>
                <a:lnTo>
                  <a:pt x="15677" y="6731"/>
                </a:lnTo>
                <a:lnTo>
                  <a:pt x="14697" y="3919"/>
                </a:lnTo>
                <a:lnTo>
                  <a:pt x="12865" y="4558"/>
                </a:lnTo>
                <a:cubicBezTo>
                  <a:pt x="12524" y="4090"/>
                  <a:pt x="12183" y="3664"/>
                  <a:pt x="11758" y="3280"/>
                </a:cubicBezTo>
                <a:lnTo>
                  <a:pt x="12609" y="1534"/>
                </a:lnTo>
                <a:lnTo>
                  <a:pt x="9926" y="213"/>
                </a:lnTo>
                <a:lnTo>
                  <a:pt x="9074" y="1917"/>
                </a:lnTo>
                <a:cubicBezTo>
                  <a:pt x="8658" y="1821"/>
                  <a:pt x="8219" y="1774"/>
                  <a:pt x="7792" y="1774"/>
                </a:cubicBezTo>
                <a:cubicBezTo>
                  <a:pt x="7649" y="1774"/>
                  <a:pt x="7508" y="1779"/>
                  <a:pt x="7370" y="1789"/>
                </a:cubicBezTo>
                <a:lnTo>
                  <a:pt x="67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FFD5"/>
              </a:solidFill>
            </a:endParaRPr>
          </a:p>
        </p:txBody>
      </p:sp>
      <p:pic>
        <p:nvPicPr>
          <p:cNvPr id="341" name="Google Shape;34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5499" y="709650"/>
            <a:ext cx="3951851" cy="423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WEB PROPOSAL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8FFD5"/>
      </a:accent1>
      <a:accent2>
        <a:srgbClr val="48FFD5"/>
      </a:accent2>
      <a:accent3>
        <a:srgbClr val="48FFD5"/>
      </a:accent3>
      <a:accent4>
        <a:srgbClr val="48FFD5"/>
      </a:accent4>
      <a:accent5>
        <a:srgbClr val="48FFD5"/>
      </a:accent5>
      <a:accent6>
        <a:srgbClr val="48FFD5"/>
      </a:accent6>
      <a:hlink>
        <a:srgbClr val="48FFD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